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0"/>
  </p:notesMasterIdLst>
  <p:sldIdLst>
    <p:sldId id="263" r:id="rId5"/>
    <p:sldId id="264" r:id="rId6"/>
    <p:sldId id="265" r:id="rId7"/>
    <p:sldId id="403" r:id="rId8"/>
    <p:sldId id="516" r:id="rId9"/>
    <p:sldId id="396" r:id="rId10"/>
    <p:sldId id="286" r:id="rId11"/>
    <p:sldId id="517" r:id="rId12"/>
    <p:sldId id="301" r:id="rId13"/>
    <p:sldId id="504" r:id="rId14"/>
    <p:sldId id="518" r:id="rId15"/>
    <p:sldId id="395" r:id="rId16"/>
    <p:sldId id="519" r:id="rId17"/>
    <p:sldId id="505" r:id="rId18"/>
    <p:sldId id="316" r:id="rId19"/>
    <p:sldId id="520" r:id="rId20"/>
    <p:sldId id="521" r:id="rId21"/>
    <p:sldId id="522" r:id="rId22"/>
    <p:sldId id="449" r:id="rId23"/>
    <p:sldId id="523" r:id="rId24"/>
    <p:sldId id="524" r:id="rId25"/>
    <p:sldId id="450" r:id="rId26"/>
    <p:sldId id="497" r:id="rId27"/>
    <p:sldId id="499" r:id="rId28"/>
    <p:sldId id="500" r:id="rId29"/>
    <p:sldId id="501" r:id="rId30"/>
    <p:sldId id="502" r:id="rId31"/>
    <p:sldId id="503" r:id="rId32"/>
    <p:sldId id="506" r:id="rId33"/>
    <p:sldId id="498" r:id="rId34"/>
    <p:sldId id="507" r:id="rId35"/>
    <p:sldId id="508" r:id="rId36"/>
    <p:sldId id="514" r:id="rId37"/>
    <p:sldId id="509" r:id="rId38"/>
    <p:sldId id="510" r:id="rId39"/>
    <p:sldId id="511" r:id="rId40"/>
    <p:sldId id="512" r:id="rId41"/>
    <p:sldId id="513" r:id="rId42"/>
    <p:sldId id="451" r:id="rId43"/>
    <p:sldId id="525" r:id="rId44"/>
    <p:sldId id="526" r:id="rId45"/>
    <p:sldId id="527" r:id="rId46"/>
    <p:sldId id="528" r:id="rId47"/>
    <p:sldId id="463" r:id="rId48"/>
    <p:sldId id="280" r:id="rId49"/>
  </p:sldIdLst>
  <p:sldSz cx="12192000" cy="6858000"/>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CEDB4F-B4FD-83F9-1FCA-E2A5C8B5658A}" name="Sophie Devolder" initials="SD" userId="S::sophie.devolder@plantyn.com::4c438716-b607-4364-bf60-17d98ac0110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128B"/>
    <a:srgbClr val="148ACB"/>
    <a:srgbClr val="00AA9E"/>
    <a:srgbClr val="757A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71B745-E7EA-421D-B270-E97DEB8B3E54}" v="74" dt="2022-02-21T08:10:27.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73367" autoAdjust="0"/>
  </p:normalViewPr>
  <p:slideViewPr>
    <p:cSldViewPr snapToGrid="0" showGuides="1">
      <p:cViewPr varScale="1">
        <p:scale>
          <a:sx n="63" d="100"/>
          <a:sy n="63" d="100"/>
        </p:scale>
        <p:origin x="566" y="53"/>
      </p:cViewPr>
      <p:guideLst>
        <p:guide orient="horz" pos="2160"/>
        <p:guide pos="3840"/>
      </p:guideLst>
    </p:cSldViewPr>
  </p:slideViewPr>
  <p:notesTextViewPr>
    <p:cViewPr>
      <p:scale>
        <a:sx n="1" d="1"/>
        <a:sy n="1" d="1"/>
      </p:scale>
      <p:origin x="0" y="0"/>
    </p:cViewPr>
  </p:notesTextViewPr>
  <p:sorterViewPr>
    <p:cViewPr>
      <p:scale>
        <a:sx n="100" d="100"/>
        <a:sy n="100" d="100"/>
      </p:scale>
      <p:origin x="0" y="-13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ie van Zonhoven" userId="a658ef91-a567-455e-ba60-25d61273f917" providerId="ADAL" clId="{E171B745-E7EA-421D-B270-E97DEB8B3E54}"/>
    <pc:docChg chg="undo custSel addSld delSld modSld sldOrd modNotesMaster">
      <pc:chgData name="Stefanie van Zonhoven" userId="a658ef91-a567-455e-ba60-25d61273f917" providerId="ADAL" clId="{E171B745-E7EA-421D-B270-E97DEB8B3E54}" dt="2022-02-21T08:51:45.893" v="843" actId="6549"/>
      <pc:docMkLst>
        <pc:docMk/>
      </pc:docMkLst>
      <pc:sldChg chg="del">
        <pc:chgData name="Stefanie van Zonhoven" userId="a658ef91-a567-455e-ba60-25d61273f917" providerId="ADAL" clId="{E171B745-E7EA-421D-B270-E97DEB8B3E54}" dt="2022-02-18T08:20:04.277" v="245" actId="47"/>
        <pc:sldMkLst>
          <pc:docMk/>
          <pc:sldMk cId="1839988785" sldId="258"/>
        </pc:sldMkLst>
      </pc:sldChg>
      <pc:sldChg chg="del">
        <pc:chgData name="Stefanie van Zonhoven" userId="a658ef91-a567-455e-ba60-25d61273f917" providerId="ADAL" clId="{E171B745-E7EA-421D-B270-E97DEB8B3E54}" dt="2022-02-18T08:20:04.277" v="245" actId="47"/>
        <pc:sldMkLst>
          <pc:docMk/>
          <pc:sldMk cId="2704369116" sldId="260"/>
        </pc:sldMkLst>
      </pc:sldChg>
      <pc:sldChg chg="del">
        <pc:chgData name="Stefanie van Zonhoven" userId="a658ef91-a567-455e-ba60-25d61273f917" providerId="ADAL" clId="{E171B745-E7EA-421D-B270-E97DEB8B3E54}" dt="2022-02-18T08:20:04.277" v="245" actId="47"/>
        <pc:sldMkLst>
          <pc:docMk/>
          <pc:sldMk cId="1426856241" sldId="262"/>
        </pc:sldMkLst>
      </pc:sldChg>
      <pc:sldChg chg="modSp mod">
        <pc:chgData name="Stefanie van Zonhoven" userId="a658ef91-a567-455e-ba60-25d61273f917" providerId="ADAL" clId="{E171B745-E7EA-421D-B270-E97DEB8B3E54}" dt="2022-02-18T08:01:51.679" v="39" actId="20577"/>
        <pc:sldMkLst>
          <pc:docMk/>
          <pc:sldMk cId="3080497162" sldId="263"/>
        </pc:sldMkLst>
        <pc:spChg chg="mod">
          <ac:chgData name="Stefanie van Zonhoven" userId="a658ef91-a567-455e-ba60-25d61273f917" providerId="ADAL" clId="{E171B745-E7EA-421D-B270-E97DEB8B3E54}" dt="2022-02-18T08:01:51.679" v="39" actId="20577"/>
          <ac:spMkLst>
            <pc:docMk/>
            <pc:sldMk cId="3080497162" sldId="263"/>
            <ac:spMk id="2" creationId="{52F2BFAE-1226-4FD6-B59C-FFF5F1BC42B4}"/>
          </ac:spMkLst>
        </pc:spChg>
        <pc:spChg chg="mod">
          <ac:chgData name="Stefanie van Zonhoven" userId="a658ef91-a567-455e-ba60-25d61273f917" providerId="ADAL" clId="{E171B745-E7EA-421D-B270-E97DEB8B3E54}" dt="2022-02-18T08:01:06.111" v="22" actId="20577"/>
          <ac:spMkLst>
            <pc:docMk/>
            <pc:sldMk cId="3080497162" sldId="263"/>
            <ac:spMk id="4" creationId="{E0E93517-018F-4F2B-A464-BB716CE1354B}"/>
          </ac:spMkLst>
        </pc:spChg>
        <pc:spChg chg="mod">
          <ac:chgData name="Stefanie van Zonhoven" userId="a658ef91-a567-455e-ba60-25d61273f917" providerId="ADAL" clId="{E171B745-E7EA-421D-B270-E97DEB8B3E54}" dt="2022-02-18T08:01:11.967" v="38" actId="20577"/>
          <ac:spMkLst>
            <pc:docMk/>
            <pc:sldMk cId="3080497162" sldId="263"/>
            <ac:spMk id="5" creationId="{9B3FE712-6EA5-48F7-9786-6B6704471016}"/>
          </ac:spMkLst>
        </pc:spChg>
      </pc:sldChg>
      <pc:sldChg chg="modSp mod modAnim">
        <pc:chgData name="Stefanie van Zonhoven" userId="a658ef91-a567-455e-ba60-25d61273f917" providerId="ADAL" clId="{E171B745-E7EA-421D-B270-E97DEB8B3E54}" dt="2022-02-18T09:18:21.807" v="570" actId="20577"/>
        <pc:sldMkLst>
          <pc:docMk/>
          <pc:sldMk cId="1881902360" sldId="264"/>
        </pc:sldMkLst>
        <pc:spChg chg="mod">
          <ac:chgData name="Stefanie van Zonhoven" userId="a658ef91-a567-455e-ba60-25d61273f917" providerId="ADAL" clId="{E171B745-E7EA-421D-B270-E97DEB8B3E54}" dt="2022-02-18T09:18:21.807" v="570" actId="20577"/>
          <ac:spMkLst>
            <pc:docMk/>
            <pc:sldMk cId="1881902360" sldId="264"/>
            <ac:spMk id="8" creationId="{5573AA3C-483B-4AF1-8111-C0D5A8D6412B}"/>
          </ac:spMkLst>
        </pc:spChg>
      </pc:sldChg>
      <pc:sldChg chg="del">
        <pc:chgData name="Stefanie van Zonhoven" userId="a658ef91-a567-455e-ba60-25d61273f917" providerId="ADAL" clId="{E171B745-E7EA-421D-B270-E97DEB8B3E54}" dt="2022-02-18T08:20:04.277" v="245" actId="47"/>
        <pc:sldMkLst>
          <pc:docMk/>
          <pc:sldMk cId="1592066316" sldId="266"/>
        </pc:sldMkLst>
      </pc:sldChg>
      <pc:sldChg chg="del">
        <pc:chgData name="Stefanie van Zonhoven" userId="a658ef91-a567-455e-ba60-25d61273f917" providerId="ADAL" clId="{E171B745-E7EA-421D-B270-E97DEB8B3E54}" dt="2022-02-18T08:20:04.277" v="245" actId="47"/>
        <pc:sldMkLst>
          <pc:docMk/>
          <pc:sldMk cId="3833221456" sldId="267"/>
        </pc:sldMkLst>
      </pc:sldChg>
      <pc:sldChg chg="del">
        <pc:chgData name="Stefanie van Zonhoven" userId="a658ef91-a567-455e-ba60-25d61273f917" providerId="ADAL" clId="{E171B745-E7EA-421D-B270-E97DEB8B3E54}" dt="2022-02-18T08:28:21.186" v="514" actId="47"/>
        <pc:sldMkLst>
          <pc:docMk/>
          <pc:sldMk cId="1117769553" sldId="270"/>
        </pc:sldMkLst>
      </pc:sldChg>
      <pc:sldChg chg="del">
        <pc:chgData name="Stefanie van Zonhoven" userId="a658ef91-a567-455e-ba60-25d61273f917" providerId="ADAL" clId="{E171B745-E7EA-421D-B270-E97DEB8B3E54}" dt="2022-02-18T09:18:35.815" v="576" actId="47"/>
        <pc:sldMkLst>
          <pc:docMk/>
          <pc:sldMk cId="4134931901" sldId="274"/>
        </pc:sldMkLst>
      </pc:sldChg>
      <pc:sldChg chg="del">
        <pc:chgData name="Stefanie van Zonhoven" userId="a658ef91-a567-455e-ba60-25d61273f917" providerId="ADAL" clId="{E171B745-E7EA-421D-B270-E97DEB8B3E54}" dt="2022-02-18T09:18:34.772" v="574" actId="47"/>
        <pc:sldMkLst>
          <pc:docMk/>
          <pc:sldMk cId="1559899400" sldId="285"/>
        </pc:sldMkLst>
      </pc:sldChg>
      <pc:sldChg chg="modSp mod">
        <pc:chgData name="Stefanie van Zonhoven" userId="a658ef91-a567-455e-ba60-25d61273f917" providerId="ADAL" clId="{E171B745-E7EA-421D-B270-E97DEB8B3E54}" dt="2022-02-18T08:04:53.372" v="96"/>
        <pc:sldMkLst>
          <pc:docMk/>
          <pc:sldMk cId="3204978325" sldId="286"/>
        </pc:sldMkLst>
        <pc:spChg chg="mod">
          <ac:chgData name="Stefanie van Zonhoven" userId="a658ef91-a567-455e-ba60-25d61273f917" providerId="ADAL" clId="{E171B745-E7EA-421D-B270-E97DEB8B3E54}" dt="2022-02-18T08:04:53.372" v="96"/>
          <ac:spMkLst>
            <pc:docMk/>
            <pc:sldMk cId="3204978325" sldId="286"/>
            <ac:spMk id="2" creationId="{D0ECE3B5-8C6A-4FC7-8118-D7B8BDDF470B}"/>
          </ac:spMkLst>
        </pc:spChg>
      </pc:sldChg>
      <pc:sldChg chg="del">
        <pc:chgData name="Stefanie van Zonhoven" userId="a658ef91-a567-455e-ba60-25d61273f917" providerId="ADAL" clId="{E171B745-E7EA-421D-B270-E97DEB8B3E54}" dt="2022-02-18T08:20:04.277" v="245" actId="47"/>
        <pc:sldMkLst>
          <pc:docMk/>
          <pc:sldMk cId="3088110691" sldId="290"/>
        </pc:sldMkLst>
      </pc:sldChg>
      <pc:sldChg chg="del">
        <pc:chgData name="Stefanie van Zonhoven" userId="a658ef91-a567-455e-ba60-25d61273f917" providerId="ADAL" clId="{E171B745-E7EA-421D-B270-E97DEB8B3E54}" dt="2022-02-18T08:28:21.192" v="515" actId="47"/>
        <pc:sldMkLst>
          <pc:docMk/>
          <pc:sldMk cId="1745561769" sldId="291"/>
        </pc:sldMkLst>
      </pc:sldChg>
      <pc:sldChg chg="del">
        <pc:chgData name="Stefanie van Zonhoven" userId="a658ef91-a567-455e-ba60-25d61273f917" providerId="ADAL" clId="{E171B745-E7EA-421D-B270-E97DEB8B3E54}" dt="2022-02-18T08:05:33.386" v="103" actId="47"/>
        <pc:sldMkLst>
          <pc:docMk/>
          <pc:sldMk cId="2985405337" sldId="299"/>
        </pc:sldMkLst>
      </pc:sldChg>
      <pc:sldChg chg="del">
        <pc:chgData name="Stefanie van Zonhoven" userId="a658ef91-a567-455e-ba60-25d61273f917" providerId="ADAL" clId="{E171B745-E7EA-421D-B270-E97DEB8B3E54}" dt="2022-02-18T08:05:45.081" v="114" actId="47"/>
        <pc:sldMkLst>
          <pc:docMk/>
          <pc:sldMk cId="1013817027" sldId="300"/>
        </pc:sldMkLst>
      </pc:sldChg>
      <pc:sldChg chg="modSp mod">
        <pc:chgData name="Stefanie van Zonhoven" userId="a658ef91-a567-455e-ba60-25d61273f917" providerId="ADAL" clId="{E171B745-E7EA-421D-B270-E97DEB8B3E54}" dt="2022-02-18T08:08:48.489" v="116"/>
        <pc:sldMkLst>
          <pc:docMk/>
          <pc:sldMk cId="2746240963" sldId="301"/>
        </pc:sldMkLst>
        <pc:spChg chg="mod">
          <ac:chgData name="Stefanie van Zonhoven" userId="a658ef91-a567-455e-ba60-25d61273f917" providerId="ADAL" clId="{E171B745-E7EA-421D-B270-E97DEB8B3E54}" dt="2022-02-18T08:08:48.489" v="116"/>
          <ac:spMkLst>
            <pc:docMk/>
            <pc:sldMk cId="2746240963" sldId="301"/>
            <ac:spMk id="2" creationId="{D0ECE3B5-8C6A-4FC7-8118-D7B8BDDF470B}"/>
          </ac:spMkLst>
        </pc:spChg>
      </pc:sldChg>
      <pc:sldChg chg="del">
        <pc:chgData name="Stefanie van Zonhoven" userId="a658ef91-a567-455e-ba60-25d61273f917" providerId="ADAL" clId="{E171B745-E7EA-421D-B270-E97DEB8B3E54}" dt="2022-02-18T08:08:51.161" v="117" actId="47"/>
        <pc:sldMkLst>
          <pc:docMk/>
          <pc:sldMk cId="1768315928" sldId="314"/>
        </pc:sldMkLst>
      </pc:sldChg>
      <pc:sldChg chg="modSp mod modNotesTx">
        <pc:chgData name="Stefanie van Zonhoven" userId="a658ef91-a567-455e-ba60-25d61273f917" providerId="ADAL" clId="{E171B745-E7EA-421D-B270-E97DEB8B3E54}" dt="2022-02-18T08:13:47.955" v="168" actId="6549"/>
        <pc:sldMkLst>
          <pc:docMk/>
          <pc:sldMk cId="3773196149" sldId="316"/>
        </pc:sldMkLst>
        <pc:spChg chg="mod">
          <ac:chgData name="Stefanie van Zonhoven" userId="a658ef91-a567-455e-ba60-25d61273f917" providerId="ADAL" clId="{E171B745-E7EA-421D-B270-E97DEB8B3E54}" dt="2022-02-18T08:13:45.504" v="167" actId="20577"/>
          <ac:spMkLst>
            <pc:docMk/>
            <pc:sldMk cId="3773196149" sldId="316"/>
            <ac:spMk id="2" creationId="{D0ECE3B5-8C6A-4FC7-8118-D7B8BDDF470B}"/>
          </ac:spMkLst>
        </pc:spChg>
      </pc:sldChg>
      <pc:sldChg chg="del">
        <pc:chgData name="Stefanie van Zonhoven" userId="a658ef91-a567-455e-ba60-25d61273f917" providerId="ADAL" clId="{E171B745-E7EA-421D-B270-E97DEB8B3E54}" dt="2022-02-18T08:05:41.447" v="111" actId="47"/>
        <pc:sldMkLst>
          <pc:docMk/>
          <pc:sldMk cId="1166896891" sldId="369"/>
        </pc:sldMkLst>
      </pc:sldChg>
      <pc:sldChg chg="del">
        <pc:chgData name="Stefanie van Zonhoven" userId="a658ef91-a567-455e-ba60-25d61273f917" providerId="ADAL" clId="{E171B745-E7EA-421D-B270-E97DEB8B3E54}" dt="2022-02-18T08:05:39.898" v="110" actId="47"/>
        <pc:sldMkLst>
          <pc:docMk/>
          <pc:sldMk cId="3847657075" sldId="379"/>
        </pc:sldMkLst>
      </pc:sldChg>
      <pc:sldChg chg="addSp delSp modSp add mod ord modClrScheme delCm chgLayout modNotesTx">
        <pc:chgData name="Stefanie van Zonhoven" userId="a658ef91-a567-455e-ba60-25d61273f917" providerId="ADAL" clId="{E171B745-E7EA-421D-B270-E97DEB8B3E54}" dt="2022-02-21T07:49:42.993" v="775"/>
        <pc:sldMkLst>
          <pc:docMk/>
          <pc:sldMk cId="470802018" sldId="395"/>
        </pc:sldMkLst>
        <pc:spChg chg="mod ord">
          <ac:chgData name="Stefanie van Zonhoven" userId="a658ef91-a567-455e-ba60-25d61273f917" providerId="ADAL" clId="{E171B745-E7EA-421D-B270-E97DEB8B3E54}" dt="2022-02-18T08:17:41.166" v="195" actId="700"/>
          <ac:spMkLst>
            <pc:docMk/>
            <pc:sldMk cId="470802018" sldId="395"/>
            <ac:spMk id="2" creationId="{00000000-0000-0000-0000-000000000000}"/>
          </ac:spMkLst>
        </pc:spChg>
        <pc:spChg chg="mod ord">
          <ac:chgData name="Stefanie van Zonhoven" userId="a658ef91-a567-455e-ba60-25d61273f917" providerId="ADAL" clId="{E171B745-E7EA-421D-B270-E97DEB8B3E54}" dt="2022-02-18T08:19:24.305" v="219" actId="20577"/>
          <ac:spMkLst>
            <pc:docMk/>
            <pc:sldMk cId="470802018" sldId="395"/>
            <ac:spMk id="3" creationId="{00000000-0000-0000-0000-000000000000}"/>
          </ac:spMkLst>
        </pc:spChg>
        <pc:spChg chg="add del mod ord">
          <ac:chgData name="Stefanie van Zonhoven" userId="a658ef91-a567-455e-ba60-25d61273f917" providerId="ADAL" clId="{E171B745-E7EA-421D-B270-E97DEB8B3E54}" dt="2022-02-18T08:17:41.166" v="195" actId="700"/>
          <ac:spMkLst>
            <pc:docMk/>
            <pc:sldMk cId="470802018" sldId="395"/>
            <ac:spMk id="4" creationId="{9E5344B7-8676-4EB6-90C0-B7AF75C94A2F}"/>
          </ac:spMkLst>
        </pc:spChg>
        <pc:spChg chg="add mod">
          <ac:chgData name="Stefanie van Zonhoven" userId="a658ef91-a567-455e-ba60-25d61273f917" providerId="ADAL" clId="{E171B745-E7EA-421D-B270-E97DEB8B3E54}" dt="2022-02-18T08:18:52.181" v="212" actId="14100"/>
          <ac:spMkLst>
            <pc:docMk/>
            <pc:sldMk cId="470802018" sldId="395"/>
            <ac:spMk id="13" creationId="{B6897506-128A-4272-AE30-6FB975F83336}"/>
          </ac:spMkLst>
        </pc:spChg>
        <pc:spChg chg="mod">
          <ac:chgData name="Stefanie van Zonhoven" userId="a658ef91-a567-455e-ba60-25d61273f917" providerId="ADAL" clId="{E171B745-E7EA-421D-B270-E97DEB8B3E54}" dt="2022-02-18T08:18:38.135" v="207" actId="1076"/>
          <ac:spMkLst>
            <pc:docMk/>
            <pc:sldMk cId="470802018" sldId="395"/>
            <ac:spMk id="18" creationId="{EAA66EAF-D16A-4B02-AC52-51990DD7EBA4}"/>
          </ac:spMkLst>
        </pc:spChg>
        <pc:spChg chg="del">
          <ac:chgData name="Stefanie van Zonhoven" userId="a658ef91-a567-455e-ba60-25d61273f917" providerId="ADAL" clId="{E171B745-E7EA-421D-B270-E97DEB8B3E54}" dt="2022-02-18T08:18:06.135" v="202" actId="478"/>
          <ac:spMkLst>
            <pc:docMk/>
            <pc:sldMk cId="470802018" sldId="395"/>
            <ac:spMk id="19" creationId="{7E7304A6-842C-4C69-985A-CED7AF25CAF0}"/>
          </ac:spMkLst>
        </pc:spChg>
        <pc:spChg chg="mod">
          <ac:chgData name="Stefanie van Zonhoven" userId="a658ef91-a567-455e-ba60-25d61273f917" providerId="ADAL" clId="{E171B745-E7EA-421D-B270-E97DEB8B3E54}" dt="2022-02-18T08:18:32.352" v="206" actId="1076"/>
          <ac:spMkLst>
            <pc:docMk/>
            <pc:sldMk cId="470802018" sldId="395"/>
            <ac:spMk id="20" creationId="{00A82186-6BEA-4B28-B739-1285B6E03F88}"/>
          </ac:spMkLst>
        </pc:spChg>
        <pc:spChg chg="mod">
          <ac:chgData name="Stefanie van Zonhoven" userId="a658ef91-a567-455e-ba60-25d61273f917" providerId="ADAL" clId="{E171B745-E7EA-421D-B270-E97DEB8B3E54}" dt="2022-02-18T08:18:32.352" v="206" actId="1076"/>
          <ac:spMkLst>
            <pc:docMk/>
            <pc:sldMk cId="470802018" sldId="395"/>
            <ac:spMk id="21" creationId="{B18DAC15-E0F5-4DDB-9B8C-F7F891BCF762}"/>
          </ac:spMkLst>
        </pc:spChg>
        <pc:picChg chg="add mod ord modCrop">
          <ac:chgData name="Stefanie van Zonhoven" userId="a658ef91-a567-455e-ba60-25d61273f917" providerId="ADAL" clId="{E171B745-E7EA-421D-B270-E97DEB8B3E54}" dt="2022-02-18T08:18:38.135" v="207" actId="1076"/>
          <ac:picMkLst>
            <pc:docMk/>
            <pc:sldMk cId="470802018" sldId="395"/>
            <ac:picMk id="6" creationId="{CC668CAC-BDE8-4AD0-9336-987B38AF49C8}"/>
          </ac:picMkLst>
        </pc:picChg>
        <pc:picChg chg="del">
          <ac:chgData name="Stefanie van Zonhoven" userId="a658ef91-a567-455e-ba60-25d61273f917" providerId="ADAL" clId="{E171B745-E7EA-421D-B270-E97DEB8B3E54}" dt="2022-02-18T08:17:44.548" v="196" actId="478"/>
          <ac:picMkLst>
            <pc:docMk/>
            <pc:sldMk cId="470802018" sldId="395"/>
            <ac:picMk id="15" creationId="{CB0ED728-5083-4B5D-B00B-537E5AE73EE8}"/>
          </ac:picMkLst>
        </pc:picChg>
        <pc:picChg chg="mod">
          <ac:chgData name="Stefanie van Zonhoven" userId="a658ef91-a567-455e-ba60-25d61273f917" providerId="ADAL" clId="{E171B745-E7EA-421D-B270-E97DEB8B3E54}" dt="2022-02-18T08:18:32.352" v="206" actId="1076"/>
          <ac:picMkLst>
            <pc:docMk/>
            <pc:sldMk cId="470802018" sldId="395"/>
            <ac:picMk id="17" creationId="{E0735D1C-A862-4D5A-B380-F2F652693216}"/>
          </ac:picMkLst>
        </pc:picChg>
      </pc:sldChg>
      <pc:sldChg chg="addSp delSp modSp add mod modClrScheme chgLayout">
        <pc:chgData name="Stefanie van Zonhoven" userId="a658ef91-a567-455e-ba60-25d61273f917" providerId="ADAL" clId="{E171B745-E7EA-421D-B270-E97DEB8B3E54}" dt="2022-02-21T07:51:26.955" v="785" actId="208"/>
        <pc:sldMkLst>
          <pc:docMk/>
          <pc:sldMk cId="2191699133" sldId="396"/>
        </pc:sldMkLst>
        <pc:spChg chg="mod ord">
          <ac:chgData name="Stefanie van Zonhoven" userId="a658ef91-a567-455e-ba60-25d61273f917" providerId="ADAL" clId="{E171B745-E7EA-421D-B270-E97DEB8B3E54}" dt="2022-02-18T08:03:34.526" v="83" actId="700"/>
          <ac:spMkLst>
            <pc:docMk/>
            <pc:sldMk cId="2191699133" sldId="396"/>
            <ac:spMk id="2" creationId="{00000000-0000-0000-0000-000000000000}"/>
          </ac:spMkLst>
        </pc:spChg>
        <pc:spChg chg="add del mod ord">
          <ac:chgData name="Stefanie van Zonhoven" userId="a658ef91-a567-455e-ba60-25d61273f917" providerId="ADAL" clId="{E171B745-E7EA-421D-B270-E97DEB8B3E54}" dt="2022-02-18T08:03:52.690" v="87" actId="478"/>
          <ac:spMkLst>
            <pc:docMk/>
            <pc:sldMk cId="2191699133" sldId="396"/>
            <ac:spMk id="3" creationId="{A510E8C0-9901-4B43-9756-754C569A2297}"/>
          </ac:spMkLst>
        </pc:spChg>
        <pc:spChg chg="mod">
          <ac:chgData name="Stefanie van Zonhoven" userId="a658ef91-a567-455e-ba60-25d61273f917" providerId="ADAL" clId="{E171B745-E7EA-421D-B270-E97DEB8B3E54}" dt="2022-02-21T07:51:26.955" v="785" actId="208"/>
          <ac:spMkLst>
            <pc:docMk/>
            <pc:sldMk cId="2191699133" sldId="396"/>
            <ac:spMk id="6" creationId="{55C0CC48-4F02-4D30-80A1-FE25CE5F9D74}"/>
          </ac:spMkLst>
        </pc:spChg>
        <pc:picChg chg="mod ord">
          <ac:chgData name="Stefanie van Zonhoven" userId="a658ef91-a567-455e-ba60-25d61273f917" providerId="ADAL" clId="{E171B745-E7EA-421D-B270-E97DEB8B3E54}" dt="2022-02-18T08:04:13.459" v="93" actId="1076"/>
          <ac:picMkLst>
            <pc:docMk/>
            <pc:sldMk cId="2191699133" sldId="396"/>
            <ac:picMk id="5" creationId="{B56CAF4C-09EE-4B0C-A02B-2994BB6E0D97}"/>
          </ac:picMkLst>
        </pc:picChg>
      </pc:sldChg>
      <pc:sldChg chg="del">
        <pc:chgData name="Stefanie van Zonhoven" userId="a658ef91-a567-455e-ba60-25d61273f917" providerId="ADAL" clId="{E171B745-E7EA-421D-B270-E97DEB8B3E54}" dt="2022-02-18T08:05:38.550" v="109" actId="47"/>
        <pc:sldMkLst>
          <pc:docMk/>
          <pc:sldMk cId="671229248" sldId="397"/>
        </pc:sldMkLst>
      </pc:sldChg>
      <pc:sldChg chg="del">
        <pc:chgData name="Stefanie van Zonhoven" userId="a658ef91-a567-455e-ba60-25d61273f917" providerId="ADAL" clId="{E171B745-E7EA-421D-B270-E97DEB8B3E54}" dt="2022-02-18T08:05:32.937" v="102" actId="47"/>
        <pc:sldMkLst>
          <pc:docMk/>
          <pc:sldMk cId="3514146851" sldId="399"/>
        </pc:sldMkLst>
      </pc:sldChg>
      <pc:sldChg chg="del">
        <pc:chgData name="Stefanie van Zonhoven" userId="a658ef91-a567-455e-ba60-25d61273f917" providerId="ADAL" clId="{E171B745-E7EA-421D-B270-E97DEB8B3E54}" dt="2022-02-18T08:05:43.375" v="112" actId="47"/>
        <pc:sldMkLst>
          <pc:docMk/>
          <pc:sldMk cId="3117384072" sldId="401"/>
        </pc:sldMkLst>
      </pc:sldChg>
      <pc:sldChg chg="modSp mod">
        <pc:chgData name="Stefanie van Zonhoven" userId="a658ef91-a567-455e-ba60-25d61273f917" providerId="ADAL" clId="{E171B745-E7EA-421D-B270-E97DEB8B3E54}" dt="2022-02-21T07:51:21.764" v="784" actId="208"/>
        <pc:sldMkLst>
          <pc:docMk/>
          <pc:sldMk cId="1977128416" sldId="403"/>
        </pc:sldMkLst>
        <pc:cxnChg chg="mod">
          <ac:chgData name="Stefanie van Zonhoven" userId="a658ef91-a567-455e-ba60-25d61273f917" providerId="ADAL" clId="{E171B745-E7EA-421D-B270-E97DEB8B3E54}" dt="2022-02-21T07:51:21.764" v="784" actId="208"/>
          <ac:cxnSpMkLst>
            <pc:docMk/>
            <pc:sldMk cId="1977128416" sldId="403"/>
            <ac:cxnSpMk id="10" creationId="{33019BAB-1D6E-44DF-9074-18C0D2AB213D}"/>
          </ac:cxnSpMkLst>
        </pc:cxnChg>
      </pc:sldChg>
      <pc:sldChg chg="del">
        <pc:chgData name="Stefanie van Zonhoven" userId="a658ef91-a567-455e-ba60-25d61273f917" providerId="ADAL" clId="{E171B745-E7EA-421D-B270-E97DEB8B3E54}" dt="2022-02-18T08:19:58.358" v="243" actId="47"/>
        <pc:sldMkLst>
          <pc:docMk/>
          <pc:sldMk cId="2163521061" sldId="416"/>
        </pc:sldMkLst>
      </pc:sldChg>
      <pc:sldChg chg="del">
        <pc:chgData name="Stefanie van Zonhoven" userId="a658ef91-a567-455e-ba60-25d61273f917" providerId="ADAL" clId="{E171B745-E7EA-421D-B270-E97DEB8B3E54}" dt="2022-02-18T08:19:58.804" v="244" actId="47"/>
        <pc:sldMkLst>
          <pc:docMk/>
          <pc:sldMk cId="1070323897" sldId="417"/>
        </pc:sldMkLst>
      </pc:sldChg>
      <pc:sldChg chg="del">
        <pc:chgData name="Stefanie van Zonhoven" userId="a658ef91-a567-455e-ba60-25d61273f917" providerId="ADAL" clId="{E171B745-E7EA-421D-B270-E97DEB8B3E54}" dt="2022-02-18T08:20:04.277" v="245" actId="47"/>
        <pc:sldMkLst>
          <pc:docMk/>
          <pc:sldMk cId="2396459421" sldId="419"/>
        </pc:sldMkLst>
      </pc:sldChg>
      <pc:sldChg chg="del">
        <pc:chgData name="Stefanie van Zonhoven" userId="a658ef91-a567-455e-ba60-25d61273f917" providerId="ADAL" clId="{E171B745-E7EA-421D-B270-E97DEB8B3E54}" dt="2022-02-18T08:20:04.277" v="245" actId="47"/>
        <pc:sldMkLst>
          <pc:docMk/>
          <pc:sldMk cId="3448363097" sldId="420"/>
        </pc:sldMkLst>
      </pc:sldChg>
      <pc:sldChg chg="del">
        <pc:chgData name="Stefanie van Zonhoven" userId="a658ef91-a567-455e-ba60-25d61273f917" providerId="ADAL" clId="{E171B745-E7EA-421D-B270-E97DEB8B3E54}" dt="2022-02-18T08:20:04.277" v="245" actId="47"/>
        <pc:sldMkLst>
          <pc:docMk/>
          <pc:sldMk cId="1359064478" sldId="421"/>
        </pc:sldMkLst>
      </pc:sldChg>
      <pc:sldChg chg="del">
        <pc:chgData name="Stefanie van Zonhoven" userId="a658ef91-a567-455e-ba60-25d61273f917" providerId="ADAL" clId="{E171B745-E7EA-421D-B270-E97DEB8B3E54}" dt="2022-02-18T08:20:04.277" v="245" actId="47"/>
        <pc:sldMkLst>
          <pc:docMk/>
          <pc:sldMk cId="1272733849" sldId="422"/>
        </pc:sldMkLst>
      </pc:sldChg>
      <pc:sldChg chg="del">
        <pc:chgData name="Stefanie van Zonhoven" userId="a658ef91-a567-455e-ba60-25d61273f917" providerId="ADAL" clId="{E171B745-E7EA-421D-B270-E97DEB8B3E54}" dt="2022-02-18T08:20:04.277" v="245" actId="47"/>
        <pc:sldMkLst>
          <pc:docMk/>
          <pc:sldMk cId="3744478963" sldId="423"/>
        </pc:sldMkLst>
      </pc:sldChg>
      <pc:sldChg chg="del">
        <pc:chgData name="Stefanie van Zonhoven" userId="a658ef91-a567-455e-ba60-25d61273f917" providerId="ADAL" clId="{E171B745-E7EA-421D-B270-E97DEB8B3E54}" dt="2022-02-18T08:28:20.087" v="513" actId="47"/>
        <pc:sldMkLst>
          <pc:docMk/>
          <pc:sldMk cId="684834747" sldId="425"/>
        </pc:sldMkLst>
      </pc:sldChg>
      <pc:sldChg chg="del">
        <pc:chgData name="Stefanie van Zonhoven" userId="a658ef91-a567-455e-ba60-25d61273f917" providerId="ADAL" clId="{E171B745-E7EA-421D-B270-E97DEB8B3E54}" dt="2022-02-18T09:18:35.157" v="575" actId="47"/>
        <pc:sldMkLst>
          <pc:docMk/>
          <pc:sldMk cId="2825677236" sldId="426"/>
        </pc:sldMkLst>
      </pc:sldChg>
      <pc:sldChg chg="del">
        <pc:chgData name="Stefanie van Zonhoven" userId="a658ef91-a567-455e-ba60-25d61273f917" providerId="ADAL" clId="{E171B745-E7EA-421D-B270-E97DEB8B3E54}" dt="2022-02-18T08:05:44.103" v="113" actId="47"/>
        <pc:sldMkLst>
          <pc:docMk/>
          <pc:sldMk cId="3591862187" sldId="427"/>
        </pc:sldMkLst>
      </pc:sldChg>
      <pc:sldChg chg="del">
        <pc:chgData name="Stefanie van Zonhoven" userId="a658ef91-a567-455e-ba60-25d61273f917" providerId="ADAL" clId="{E171B745-E7EA-421D-B270-E97DEB8B3E54}" dt="2022-02-18T08:20:04.277" v="245" actId="47"/>
        <pc:sldMkLst>
          <pc:docMk/>
          <pc:sldMk cId="2620822510" sldId="431"/>
        </pc:sldMkLst>
      </pc:sldChg>
      <pc:sldChg chg="del">
        <pc:chgData name="Stefanie van Zonhoven" userId="a658ef91-a567-455e-ba60-25d61273f917" providerId="ADAL" clId="{E171B745-E7EA-421D-B270-E97DEB8B3E54}" dt="2022-02-18T08:20:04.277" v="245" actId="47"/>
        <pc:sldMkLst>
          <pc:docMk/>
          <pc:sldMk cId="1235702673" sldId="435"/>
        </pc:sldMkLst>
      </pc:sldChg>
      <pc:sldChg chg="del">
        <pc:chgData name="Stefanie van Zonhoven" userId="a658ef91-a567-455e-ba60-25d61273f917" providerId="ADAL" clId="{E171B745-E7EA-421D-B270-E97DEB8B3E54}" dt="2022-02-18T08:20:04.277" v="245" actId="47"/>
        <pc:sldMkLst>
          <pc:docMk/>
          <pc:sldMk cId="927917634" sldId="437"/>
        </pc:sldMkLst>
      </pc:sldChg>
      <pc:sldChg chg="del">
        <pc:chgData name="Stefanie van Zonhoven" userId="a658ef91-a567-455e-ba60-25d61273f917" providerId="ADAL" clId="{E171B745-E7EA-421D-B270-E97DEB8B3E54}" dt="2022-02-18T08:20:04.277" v="245" actId="47"/>
        <pc:sldMkLst>
          <pc:docMk/>
          <pc:sldMk cId="1116084369" sldId="438"/>
        </pc:sldMkLst>
      </pc:sldChg>
      <pc:sldChg chg="del">
        <pc:chgData name="Stefanie van Zonhoven" userId="a658ef91-a567-455e-ba60-25d61273f917" providerId="ADAL" clId="{E171B745-E7EA-421D-B270-E97DEB8B3E54}" dt="2022-02-18T08:09:15.816" v="119" actId="47"/>
        <pc:sldMkLst>
          <pc:docMk/>
          <pc:sldMk cId="3604220340" sldId="441"/>
        </pc:sldMkLst>
      </pc:sldChg>
      <pc:sldChg chg="del">
        <pc:chgData name="Stefanie van Zonhoven" userId="a658ef91-a567-455e-ba60-25d61273f917" providerId="ADAL" clId="{E171B745-E7EA-421D-B270-E97DEB8B3E54}" dt="2022-02-18T08:09:16.150" v="120" actId="47"/>
        <pc:sldMkLst>
          <pc:docMk/>
          <pc:sldMk cId="4231509627" sldId="442"/>
        </pc:sldMkLst>
      </pc:sldChg>
      <pc:sldChg chg="del">
        <pc:chgData name="Stefanie van Zonhoven" userId="a658ef91-a567-455e-ba60-25d61273f917" providerId="ADAL" clId="{E171B745-E7EA-421D-B270-E97DEB8B3E54}" dt="2022-02-18T08:20:04.277" v="245" actId="47"/>
        <pc:sldMkLst>
          <pc:docMk/>
          <pc:sldMk cId="4226443918" sldId="443"/>
        </pc:sldMkLst>
      </pc:sldChg>
      <pc:sldChg chg="del">
        <pc:chgData name="Stefanie van Zonhoven" userId="a658ef91-a567-455e-ba60-25d61273f917" providerId="ADAL" clId="{E171B745-E7EA-421D-B270-E97DEB8B3E54}" dt="2022-02-18T08:20:04.277" v="245" actId="47"/>
        <pc:sldMkLst>
          <pc:docMk/>
          <pc:sldMk cId="2653271731" sldId="445"/>
        </pc:sldMkLst>
      </pc:sldChg>
      <pc:sldChg chg="del">
        <pc:chgData name="Stefanie van Zonhoven" userId="a658ef91-a567-455e-ba60-25d61273f917" providerId="ADAL" clId="{E171B745-E7EA-421D-B270-E97DEB8B3E54}" dt="2022-02-18T08:20:04.277" v="245" actId="47"/>
        <pc:sldMkLst>
          <pc:docMk/>
          <pc:sldMk cId="4122727738" sldId="446"/>
        </pc:sldMkLst>
      </pc:sldChg>
      <pc:sldChg chg="del">
        <pc:chgData name="Stefanie van Zonhoven" userId="a658ef91-a567-455e-ba60-25d61273f917" providerId="ADAL" clId="{E171B745-E7EA-421D-B270-E97DEB8B3E54}" dt="2022-02-18T08:20:04.277" v="245" actId="47"/>
        <pc:sldMkLst>
          <pc:docMk/>
          <pc:sldMk cId="2057436461" sldId="447"/>
        </pc:sldMkLst>
      </pc:sldChg>
      <pc:sldChg chg="del">
        <pc:chgData name="Stefanie van Zonhoven" userId="a658ef91-a567-455e-ba60-25d61273f917" providerId="ADAL" clId="{E171B745-E7EA-421D-B270-E97DEB8B3E54}" dt="2022-02-18T08:20:04.277" v="245" actId="47"/>
        <pc:sldMkLst>
          <pc:docMk/>
          <pc:sldMk cId="2738164685" sldId="448"/>
        </pc:sldMkLst>
      </pc:sldChg>
      <pc:sldChg chg="modSp mod modNotesTx">
        <pc:chgData name="Stefanie van Zonhoven" userId="a658ef91-a567-455e-ba60-25d61273f917" providerId="ADAL" clId="{E171B745-E7EA-421D-B270-E97DEB8B3E54}" dt="2022-02-21T07:49:57.639" v="776" actId="6549"/>
        <pc:sldMkLst>
          <pc:docMk/>
          <pc:sldMk cId="1320735331" sldId="449"/>
        </pc:sldMkLst>
        <pc:spChg chg="mod">
          <ac:chgData name="Stefanie van Zonhoven" userId="a658ef91-a567-455e-ba60-25d61273f917" providerId="ADAL" clId="{E171B745-E7EA-421D-B270-E97DEB8B3E54}" dt="2022-02-18T08:26:47.584" v="493" actId="20577"/>
          <ac:spMkLst>
            <pc:docMk/>
            <pc:sldMk cId="1320735331" sldId="449"/>
            <ac:spMk id="5" creationId="{C751EE6B-8DC0-4F59-B843-C022C6DF2320}"/>
          </ac:spMkLst>
        </pc:spChg>
      </pc:sldChg>
      <pc:sldChg chg="modSp mod">
        <pc:chgData name="Stefanie van Zonhoven" userId="a658ef91-a567-455e-ba60-25d61273f917" providerId="ADAL" clId="{E171B745-E7EA-421D-B270-E97DEB8B3E54}" dt="2022-02-18T08:27:42.415" v="511" actId="20577"/>
        <pc:sldMkLst>
          <pc:docMk/>
          <pc:sldMk cId="2001418348" sldId="450"/>
        </pc:sldMkLst>
        <pc:spChg chg="mod">
          <ac:chgData name="Stefanie van Zonhoven" userId="a658ef91-a567-455e-ba60-25d61273f917" providerId="ADAL" clId="{E171B745-E7EA-421D-B270-E97DEB8B3E54}" dt="2022-02-18T08:27:42.415" v="511" actId="20577"/>
          <ac:spMkLst>
            <pc:docMk/>
            <pc:sldMk cId="2001418348" sldId="450"/>
            <ac:spMk id="5" creationId="{C751EE6B-8DC0-4F59-B843-C022C6DF2320}"/>
          </ac:spMkLst>
        </pc:spChg>
      </pc:sldChg>
      <pc:sldChg chg="modSp add del mod">
        <pc:chgData name="Stefanie van Zonhoven" userId="a658ef91-a567-455e-ba60-25d61273f917" providerId="ADAL" clId="{E171B745-E7EA-421D-B270-E97DEB8B3E54}" dt="2022-02-18T09:18:31.494" v="572" actId="122"/>
        <pc:sldMkLst>
          <pc:docMk/>
          <pc:sldMk cId="2379561655" sldId="451"/>
        </pc:sldMkLst>
        <pc:spChg chg="mod">
          <ac:chgData name="Stefanie van Zonhoven" userId="a658ef91-a567-455e-ba60-25d61273f917" providerId="ADAL" clId="{E171B745-E7EA-421D-B270-E97DEB8B3E54}" dt="2022-02-18T09:18:31.494" v="572" actId="122"/>
          <ac:spMkLst>
            <pc:docMk/>
            <pc:sldMk cId="2379561655" sldId="451"/>
            <ac:spMk id="5" creationId="{C751EE6B-8DC0-4F59-B843-C022C6DF2320}"/>
          </ac:spMkLst>
        </pc:spChg>
      </pc:sldChg>
      <pc:sldChg chg="del">
        <pc:chgData name="Stefanie van Zonhoven" userId="a658ef91-a567-455e-ba60-25d61273f917" providerId="ADAL" clId="{E171B745-E7EA-421D-B270-E97DEB8B3E54}" dt="2022-02-18T08:19:57.897" v="242" actId="47"/>
        <pc:sldMkLst>
          <pc:docMk/>
          <pc:sldMk cId="3622819648" sldId="453"/>
        </pc:sldMkLst>
      </pc:sldChg>
      <pc:sldChg chg="del">
        <pc:chgData name="Stefanie van Zonhoven" userId="a658ef91-a567-455e-ba60-25d61273f917" providerId="ADAL" clId="{E171B745-E7EA-421D-B270-E97DEB8B3E54}" dt="2022-02-18T09:18:36.084" v="577" actId="47"/>
        <pc:sldMkLst>
          <pc:docMk/>
          <pc:sldMk cId="298322287" sldId="454"/>
        </pc:sldMkLst>
      </pc:sldChg>
      <pc:sldChg chg="del">
        <pc:chgData name="Stefanie van Zonhoven" userId="a658ef91-a567-455e-ba60-25d61273f917" providerId="ADAL" clId="{E171B745-E7EA-421D-B270-E97DEB8B3E54}" dt="2022-02-18T08:27:23.255" v="501" actId="47"/>
        <pc:sldMkLst>
          <pc:docMk/>
          <pc:sldMk cId="167681652" sldId="455"/>
        </pc:sldMkLst>
      </pc:sldChg>
      <pc:sldChg chg="del">
        <pc:chgData name="Stefanie van Zonhoven" userId="a658ef91-a567-455e-ba60-25d61273f917" providerId="ADAL" clId="{E171B745-E7EA-421D-B270-E97DEB8B3E54}" dt="2022-02-18T08:27:23.830" v="502" actId="47"/>
        <pc:sldMkLst>
          <pc:docMk/>
          <pc:sldMk cId="377803106" sldId="456"/>
        </pc:sldMkLst>
      </pc:sldChg>
      <pc:sldChg chg="del">
        <pc:chgData name="Stefanie van Zonhoven" userId="a658ef91-a567-455e-ba60-25d61273f917" providerId="ADAL" clId="{E171B745-E7EA-421D-B270-E97DEB8B3E54}" dt="2022-02-18T08:03:14.970" v="81" actId="47"/>
        <pc:sldMkLst>
          <pc:docMk/>
          <pc:sldMk cId="3556253675" sldId="458"/>
        </pc:sldMkLst>
      </pc:sldChg>
      <pc:sldChg chg="del">
        <pc:chgData name="Stefanie van Zonhoven" userId="a658ef91-a567-455e-ba60-25d61273f917" providerId="ADAL" clId="{E171B745-E7EA-421D-B270-E97DEB8B3E54}" dt="2022-02-18T08:05:33.947" v="104" actId="47"/>
        <pc:sldMkLst>
          <pc:docMk/>
          <pc:sldMk cId="2889795277" sldId="460"/>
        </pc:sldMkLst>
      </pc:sldChg>
      <pc:sldChg chg="del">
        <pc:chgData name="Stefanie van Zonhoven" userId="a658ef91-a567-455e-ba60-25d61273f917" providerId="ADAL" clId="{E171B745-E7EA-421D-B270-E97DEB8B3E54}" dt="2022-02-18T08:05:34.251" v="105" actId="47"/>
        <pc:sldMkLst>
          <pc:docMk/>
          <pc:sldMk cId="80280955" sldId="461"/>
        </pc:sldMkLst>
      </pc:sldChg>
      <pc:sldChg chg="del">
        <pc:chgData name="Stefanie van Zonhoven" userId="a658ef91-a567-455e-ba60-25d61273f917" providerId="ADAL" clId="{E171B745-E7EA-421D-B270-E97DEB8B3E54}" dt="2022-02-18T08:05:34.553" v="106" actId="47"/>
        <pc:sldMkLst>
          <pc:docMk/>
          <pc:sldMk cId="3488530244" sldId="462"/>
        </pc:sldMkLst>
      </pc:sldChg>
      <pc:sldChg chg="addSp delSp modSp add mod modClrScheme chgLayout">
        <pc:chgData name="Stefanie van Zonhoven" userId="a658ef91-a567-455e-ba60-25d61273f917" providerId="ADAL" clId="{E171B745-E7EA-421D-B270-E97DEB8B3E54}" dt="2022-02-18T09:19:25.294" v="582" actId="478"/>
        <pc:sldMkLst>
          <pc:docMk/>
          <pc:sldMk cId="1302485890" sldId="463"/>
        </pc:sldMkLst>
        <pc:spChg chg="add del mod ord">
          <ac:chgData name="Stefanie van Zonhoven" userId="a658ef91-a567-455e-ba60-25d61273f917" providerId="ADAL" clId="{E171B745-E7EA-421D-B270-E97DEB8B3E54}" dt="2022-02-18T09:19:24.315" v="581" actId="478"/>
          <ac:spMkLst>
            <pc:docMk/>
            <pc:sldMk cId="1302485890" sldId="463"/>
            <ac:spMk id="2" creationId="{8F5DD806-64A4-4AA8-A745-460ECF949479}"/>
          </ac:spMkLst>
        </pc:spChg>
        <pc:spChg chg="add del mod ord">
          <ac:chgData name="Stefanie van Zonhoven" userId="a658ef91-a567-455e-ba60-25d61273f917" providerId="ADAL" clId="{E171B745-E7EA-421D-B270-E97DEB8B3E54}" dt="2022-02-18T09:19:25.294" v="582" actId="478"/>
          <ac:spMkLst>
            <pc:docMk/>
            <pc:sldMk cId="1302485890" sldId="463"/>
            <ac:spMk id="3" creationId="{BFF1230A-FD16-437C-9864-68D4AAB8ECA7}"/>
          </ac:spMkLst>
        </pc:spChg>
        <pc:spChg chg="mod ord">
          <ac:chgData name="Stefanie van Zonhoven" userId="a658ef91-a567-455e-ba60-25d61273f917" providerId="ADAL" clId="{E171B745-E7EA-421D-B270-E97DEB8B3E54}" dt="2022-02-18T09:19:21.444" v="580" actId="700"/>
          <ac:spMkLst>
            <pc:docMk/>
            <pc:sldMk cId="1302485890" sldId="463"/>
            <ac:spMk id="10" creationId="{8141CD43-98C3-4EF0-B512-F1F045071A28}"/>
          </ac:spMkLst>
        </pc:spChg>
      </pc:sldChg>
      <pc:sldChg chg="del">
        <pc:chgData name="Stefanie van Zonhoven" userId="a658ef91-a567-455e-ba60-25d61273f917" providerId="ADAL" clId="{E171B745-E7EA-421D-B270-E97DEB8B3E54}" dt="2022-02-18T08:05:36.587" v="108" actId="47"/>
        <pc:sldMkLst>
          <pc:docMk/>
          <pc:sldMk cId="1667887276" sldId="463"/>
        </pc:sldMkLst>
      </pc:sldChg>
      <pc:sldChg chg="del">
        <pc:chgData name="Stefanie van Zonhoven" userId="a658ef91-a567-455e-ba60-25d61273f917" providerId="ADAL" clId="{E171B745-E7EA-421D-B270-E97DEB8B3E54}" dt="2022-02-18T08:03:09.114" v="78" actId="47"/>
        <pc:sldMkLst>
          <pc:docMk/>
          <pc:sldMk cId="3611817416" sldId="465"/>
        </pc:sldMkLst>
      </pc:sldChg>
      <pc:sldChg chg="del">
        <pc:chgData name="Stefanie van Zonhoven" userId="a658ef91-a567-455e-ba60-25d61273f917" providerId="ADAL" clId="{E171B745-E7EA-421D-B270-E97DEB8B3E54}" dt="2022-02-18T08:27:22.750" v="500" actId="47"/>
        <pc:sldMkLst>
          <pc:docMk/>
          <pc:sldMk cId="3701666339" sldId="466"/>
        </pc:sldMkLst>
      </pc:sldChg>
      <pc:sldChg chg="del">
        <pc:chgData name="Stefanie van Zonhoven" userId="a658ef91-a567-455e-ba60-25d61273f917" providerId="ADAL" clId="{E171B745-E7EA-421D-B270-E97DEB8B3E54}" dt="2022-02-18T08:05:35.800" v="107" actId="47"/>
        <pc:sldMkLst>
          <pc:docMk/>
          <pc:sldMk cId="1625104262" sldId="467"/>
        </pc:sldMkLst>
      </pc:sldChg>
      <pc:sldChg chg="del">
        <pc:chgData name="Stefanie van Zonhoven" userId="a658ef91-a567-455e-ba60-25d61273f917" providerId="ADAL" clId="{E171B745-E7EA-421D-B270-E97DEB8B3E54}" dt="2022-02-18T08:03:13.361" v="80" actId="47"/>
        <pc:sldMkLst>
          <pc:docMk/>
          <pc:sldMk cId="604273445" sldId="468"/>
        </pc:sldMkLst>
      </pc:sldChg>
      <pc:sldChg chg="del">
        <pc:chgData name="Stefanie van Zonhoven" userId="a658ef91-a567-455e-ba60-25d61273f917" providerId="ADAL" clId="{E171B745-E7EA-421D-B270-E97DEB8B3E54}" dt="2022-02-18T08:03:11.049" v="79" actId="47"/>
        <pc:sldMkLst>
          <pc:docMk/>
          <pc:sldMk cId="3668733756" sldId="469"/>
        </pc:sldMkLst>
      </pc:sldChg>
      <pc:sldChg chg="del">
        <pc:chgData name="Stefanie van Zonhoven" userId="a658ef91-a567-455e-ba60-25d61273f917" providerId="ADAL" clId="{E171B745-E7EA-421D-B270-E97DEB8B3E54}" dt="2022-02-18T08:05:46.903" v="115" actId="47"/>
        <pc:sldMkLst>
          <pc:docMk/>
          <pc:sldMk cId="357517467" sldId="470"/>
        </pc:sldMkLst>
      </pc:sldChg>
      <pc:sldChg chg="del">
        <pc:chgData name="Stefanie van Zonhoven" userId="a658ef91-a567-455e-ba60-25d61273f917" providerId="ADAL" clId="{E171B745-E7EA-421D-B270-E97DEB8B3E54}" dt="2022-02-18T08:09:18.503" v="124" actId="47"/>
        <pc:sldMkLst>
          <pc:docMk/>
          <pc:sldMk cId="3807205743" sldId="471"/>
        </pc:sldMkLst>
      </pc:sldChg>
      <pc:sldChg chg="del">
        <pc:chgData name="Stefanie van Zonhoven" userId="a658ef91-a567-455e-ba60-25d61273f917" providerId="ADAL" clId="{E171B745-E7EA-421D-B270-E97DEB8B3E54}" dt="2022-02-18T08:20:04.277" v="245" actId="47"/>
        <pc:sldMkLst>
          <pc:docMk/>
          <pc:sldMk cId="3977311629" sldId="472"/>
        </pc:sldMkLst>
      </pc:sldChg>
      <pc:sldChg chg="del">
        <pc:chgData name="Stefanie van Zonhoven" userId="a658ef91-a567-455e-ba60-25d61273f917" providerId="ADAL" clId="{E171B745-E7EA-421D-B270-E97DEB8B3E54}" dt="2022-02-18T08:20:05.932" v="246" actId="47"/>
        <pc:sldMkLst>
          <pc:docMk/>
          <pc:sldMk cId="4090587195" sldId="473"/>
        </pc:sldMkLst>
      </pc:sldChg>
      <pc:sldChg chg="del">
        <pc:chgData name="Stefanie van Zonhoven" userId="a658ef91-a567-455e-ba60-25d61273f917" providerId="ADAL" clId="{E171B745-E7EA-421D-B270-E97DEB8B3E54}" dt="2022-02-18T08:27:24.391" v="503" actId="47"/>
        <pc:sldMkLst>
          <pc:docMk/>
          <pc:sldMk cId="3157257656" sldId="474"/>
        </pc:sldMkLst>
      </pc:sldChg>
      <pc:sldChg chg="del">
        <pc:chgData name="Stefanie van Zonhoven" userId="a658ef91-a567-455e-ba60-25d61273f917" providerId="ADAL" clId="{E171B745-E7EA-421D-B270-E97DEB8B3E54}" dt="2022-02-18T09:18:36.630" v="578" actId="47"/>
        <pc:sldMkLst>
          <pc:docMk/>
          <pc:sldMk cId="808093825" sldId="476"/>
        </pc:sldMkLst>
      </pc:sldChg>
      <pc:sldChg chg="del">
        <pc:chgData name="Stefanie van Zonhoven" userId="a658ef91-a567-455e-ba60-25d61273f917" providerId="ADAL" clId="{E171B745-E7EA-421D-B270-E97DEB8B3E54}" dt="2022-02-18T09:18:34.315" v="573" actId="47"/>
        <pc:sldMkLst>
          <pc:docMk/>
          <pc:sldMk cId="1032923838" sldId="478"/>
        </pc:sldMkLst>
      </pc:sldChg>
      <pc:sldChg chg="del">
        <pc:chgData name="Stefanie van Zonhoven" userId="a658ef91-a567-455e-ba60-25d61273f917" providerId="ADAL" clId="{E171B745-E7EA-421D-B270-E97DEB8B3E54}" dt="2022-02-18T08:09:16.662" v="121" actId="47"/>
        <pc:sldMkLst>
          <pc:docMk/>
          <pc:sldMk cId="4219471306" sldId="479"/>
        </pc:sldMkLst>
      </pc:sldChg>
      <pc:sldChg chg="del">
        <pc:chgData name="Stefanie van Zonhoven" userId="a658ef91-a567-455e-ba60-25d61273f917" providerId="ADAL" clId="{E171B745-E7EA-421D-B270-E97DEB8B3E54}" dt="2022-02-18T08:09:17.303" v="122" actId="47"/>
        <pc:sldMkLst>
          <pc:docMk/>
          <pc:sldMk cId="380229594" sldId="493"/>
        </pc:sldMkLst>
      </pc:sldChg>
      <pc:sldChg chg="del">
        <pc:chgData name="Stefanie van Zonhoven" userId="a658ef91-a567-455e-ba60-25d61273f917" providerId="ADAL" clId="{E171B745-E7EA-421D-B270-E97DEB8B3E54}" dt="2022-02-18T08:09:17.750" v="123" actId="47"/>
        <pc:sldMkLst>
          <pc:docMk/>
          <pc:sldMk cId="440916333" sldId="494"/>
        </pc:sldMkLst>
      </pc:sldChg>
      <pc:sldChg chg="del">
        <pc:chgData name="Stefanie van Zonhoven" userId="a658ef91-a567-455e-ba60-25d61273f917" providerId="ADAL" clId="{E171B745-E7EA-421D-B270-E97DEB8B3E54}" dt="2022-02-18T08:28:21.202" v="516" actId="47"/>
        <pc:sldMkLst>
          <pc:docMk/>
          <pc:sldMk cId="3346719101" sldId="495"/>
        </pc:sldMkLst>
      </pc:sldChg>
      <pc:sldChg chg="del">
        <pc:chgData name="Stefanie van Zonhoven" userId="a658ef91-a567-455e-ba60-25d61273f917" providerId="ADAL" clId="{E171B745-E7EA-421D-B270-E97DEB8B3E54}" dt="2022-02-18T08:27:22.213" v="499" actId="47"/>
        <pc:sldMkLst>
          <pc:docMk/>
          <pc:sldMk cId="3428635172" sldId="496"/>
        </pc:sldMkLst>
      </pc:sldChg>
      <pc:sldChg chg="modSp add mod modClrScheme chgLayout">
        <pc:chgData name="Stefanie van Zonhoven" userId="a658ef91-a567-455e-ba60-25d61273f917" providerId="ADAL" clId="{E171B745-E7EA-421D-B270-E97DEB8B3E54}" dt="2022-02-21T07:52:36.278" v="796" actId="208"/>
        <pc:sldMkLst>
          <pc:docMk/>
          <pc:sldMk cId="1918606968" sldId="497"/>
        </pc:sldMkLst>
        <pc:spChg chg="mod ord">
          <ac:chgData name="Stefanie van Zonhoven" userId="a658ef91-a567-455e-ba60-25d61273f917" providerId="ADAL" clId="{E171B745-E7EA-421D-B270-E97DEB8B3E54}" dt="2022-02-18T08:28:47.126" v="521" actId="700"/>
          <ac:spMkLst>
            <pc:docMk/>
            <pc:sldMk cId="1918606968" sldId="497"/>
            <ac:spMk id="7" creationId="{CCB53D21-CD63-44A1-B9B0-687F50B009DA}"/>
          </ac:spMkLst>
        </pc:spChg>
        <pc:spChg chg="mod ord">
          <ac:chgData name="Stefanie van Zonhoven" userId="a658ef91-a567-455e-ba60-25d61273f917" providerId="ADAL" clId="{E171B745-E7EA-421D-B270-E97DEB8B3E54}" dt="2022-02-18T08:29:18.021" v="543" actId="113"/>
          <ac:spMkLst>
            <pc:docMk/>
            <pc:sldMk cId="1918606968" sldId="497"/>
            <ac:spMk id="8" creationId="{1C4E009A-525B-4DCA-BFEE-D48730FB0CAF}"/>
          </ac:spMkLst>
        </pc:spChg>
        <pc:spChg chg="mod">
          <ac:chgData name="Stefanie van Zonhoven" userId="a658ef91-a567-455e-ba60-25d61273f917" providerId="ADAL" clId="{E171B745-E7EA-421D-B270-E97DEB8B3E54}" dt="2022-02-21T07:52:36.278" v="796" actId="208"/>
          <ac:spMkLst>
            <pc:docMk/>
            <pc:sldMk cId="1918606968" sldId="497"/>
            <ac:spMk id="11" creationId="{4E2329E4-8D34-49BD-B6E9-7BC55B37D98F}"/>
          </ac:spMkLst>
        </pc:spChg>
        <pc:cxnChg chg="mod">
          <ac:chgData name="Stefanie van Zonhoven" userId="a658ef91-a567-455e-ba60-25d61273f917" providerId="ADAL" clId="{E171B745-E7EA-421D-B270-E97DEB8B3E54}" dt="2022-02-21T07:52:36.278" v="796" actId="208"/>
          <ac:cxnSpMkLst>
            <pc:docMk/>
            <pc:sldMk cId="1918606968" sldId="497"/>
            <ac:cxnSpMk id="13" creationId="{B1C3E78B-EED7-4033-B81B-4BFD7E987881}"/>
          </ac:cxnSpMkLst>
        </pc:cxnChg>
      </pc:sldChg>
      <pc:sldChg chg="addSp delSp modSp del mod modClrScheme chgLayout">
        <pc:chgData name="Stefanie van Zonhoven" userId="a658ef91-a567-455e-ba60-25d61273f917" providerId="ADAL" clId="{E171B745-E7EA-421D-B270-E97DEB8B3E54}" dt="2022-02-18T08:28:40.245" v="519" actId="47"/>
        <pc:sldMkLst>
          <pc:docMk/>
          <pc:sldMk cId="2699263024" sldId="497"/>
        </pc:sldMkLst>
        <pc:spChg chg="del">
          <ac:chgData name="Stefanie van Zonhoven" userId="a658ef91-a567-455e-ba60-25d61273f917" providerId="ADAL" clId="{E171B745-E7EA-421D-B270-E97DEB8B3E54}" dt="2022-02-18T08:27:57.969" v="512" actId="700"/>
          <ac:spMkLst>
            <pc:docMk/>
            <pc:sldMk cId="2699263024" sldId="497"/>
            <ac:spMk id="2" creationId="{7D074B34-E799-48C2-9D37-A496E79C6D30}"/>
          </ac:spMkLst>
        </pc:spChg>
        <pc:spChg chg="mod ord">
          <ac:chgData name="Stefanie van Zonhoven" userId="a658ef91-a567-455e-ba60-25d61273f917" providerId="ADAL" clId="{E171B745-E7EA-421D-B270-E97DEB8B3E54}" dt="2022-02-18T08:27:57.969" v="512" actId="700"/>
          <ac:spMkLst>
            <pc:docMk/>
            <pc:sldMk cId="2699263024" sldId="497"/>
            <ac:spMk id="3" creationId="{235AB611-4726-403F-9149-F325C70C2F3F}"/>
          </ac:spMkLst>
        </pc:spChg>
        <pc:spChg chg="add mod ord">
          <ac:chgData name="Stefanie van Zonhoven" userId="a658ef91-a567-455e-ba60-25d61273f917" providerId="ADAL" clId="{E171B745-E7EA-421D-B270-E97DEB8B3E54}" dt="2022-02-18T08:27:57.969" v="512" actId="700"/>
          <ac:spMkLst>
            <pc:docMk/>
            <pc:sldMk cId="2699263024" sldId="497"/>
            <ac:spMk id="4" creationId="{1EB2C24C-7278-46D6-ADDC-1375C8D4B8A7}"/>
          </ac:spMkLst>
        </pc:spChg>
      </pc:sldChg>
      <pc:sldChg chg="modSp add mod modClrScheme delCm chgLayout modNotesTx">
        <pc:chgData name="Stefanie van Zonhoven" userId="a658ef91-a567-455e-ba60-25d61273f917" providerId="ADAL" clId="{E171B745-E7EA-421D-B270-E97DEB8B3E54}" dt="2022-02-21T08:50:55.174" v="840" actId="108"/>
        <pc:sldMkLst>
          <pc:docMk/>
          <pc:sldMk cId="4112260542" sldId="498"/>
        </pc:sldMkLst>
        <pc:spChg chg="mod ord">
          <ac:chgData name="Stefanie van Zonhoven" userId="a658ef91-a567-455e-ba60-25d61273f917" providerId="ADAL" clId="{E171B745-E7EA-421D-B270-E97DEB8B3E54}" dt="2022-02-18T08:28:47.126" v="521" actId="700"/>
          <ac:spMkLst>
            <pc:docMk/>
            <pc:sldMk cId="4112260542" sldId="498"/>
            <ac:spMk id="2" creationId="{E4AF4A4A-AB8A-470B-9A40-735E103D72C0}"/>
          </ac:spMkLst>
        </pc:spChg>
        <pc:spChg chg="mod ord">
          <ac:chgData name="Stefanie van Zonhoven" userId="a658ef91-a567-455e-ba60-25d61273f917" providerId="ADAL" clId="{E171B745-E7EA-421D-B270-E97DEB8B3E54}" dt="2022-02-18T08:29:50.368" v="553" actId="113"/>
          <ac:spMkLst>
            <pc:docMk/>
            <pc:sldMk cId="4112260542" sldId="498"/>
            <ac:spMk id="3" creationId="{B7752207-024C-406C-9BFC-6C10D8984C72}"/>
          </ac:spMkLst>
        </pc:spChg>
        <pc:spChg chg="mod">
          <ac:chgData name="Stefanie van Zonhoven" userId="a658ef91-a567-455e-ba60-25d61273f917" providerId="ADAL" clId="{E171B745-E7EA-421D-B270-E97DEB8B3E54}" dt="2022-02-21T07:53:13.968" v="806" actId="208"/>
          <ac:spMkLst>
            <pc:docMk/>
            <pc:sldMk cId="4112260542" sldId="498"/>
            <ac:spMk id="6" creationId="{E91A2340-771B-46C1-8D05-A64C4DDC76D9}"/>
          </ac:spMkLst>
        </pc:spChg>
      </pc:sldChg>
      <pc:sldChg chg="modSp add mod modClrScheme chgLayout">
        <pc:chgData name="Stefanie van Zonhoven" userId="a658ef91-a567-455e-ba60-25d61273f917" providerId="ADAL" clId="{E171B745-E7EA-421D-B270-E97DEB8B3E54}" dt="2022-02-21T07:52:41.205" v="797" actId="208"/>
        <pc:sldMkLst>
          <pc:docMk/>
          <pc:sldMk cId="1199473747" sldId="499"/>
        </pc:sldMkLst>
        <pc:spChg chg="mod ord">
          <ac:chgData name="Stefanie van Zonhoven" userId="a658ef91-a567-455e-ba60-25d61273f917" providerId="ADAL" clId="{E171B745-E7EA-421D-B270-E97DEB8B3E54}" dt="2022-02-18T08:28:47.126" v="521" actId="700"/>
          <ac:spMkLst>
            <pc:docMk/>
            <pc:sldMk cId="1199473747" sldId="499"/>
            <ac:spMk id="2" creationId="{0B6AC01D-946E-4C40-9C5F-C72C7C3A8CA3}"/>
          </ac:spMkLst>
        </pc:spChg>
        <pc:spChg chg="mod ord">
          <ac:chgData name="Stefanie van Zonhoven" userId="a658ef91-a567-455e-ba60-25d61273f917" providerId="ADAL" clId="{E171B745-E7EA-421D-B270-E97DEB8B3E54}" dt="2022-02-18T08:29:22.183" v="544" actId="113"/>
          <ac:spMkLst>
            <pc:docMk/>
            <pc:sldMk cId="1199473747" sldId="499"/>
            <ac:spMk id="3" creationId="{42D950AB-F9DC-4275-946F-CED552931363}"/>
          </ac:spMkLst>
        </pc:spChg>
        <pc:spChg chg="mod">
          <ac:chgData name="Stefanie van Zonhoven" userId="a658ef91-a567-455e-ba60-25d61273f917" providerId="ADAL" clId="{E171B745-E7EA-421D-B270-E97DEB8B3E54}" dt="2022-02-21T07:52:41.205" v="797" actId="208"/>
          <ac:spMkLst>
            <pc:docMk/>
            <pc:sldMk cId="1199473747" sldId="499"/>
            <ac:spMk id="6" creationId="{394DCC48-106C-4D71-8578-9F1396E27616}"/>
          </ac:spMkLst>
        </pc:spChg>
      </pc:sldChg>
      <pc:sldChg chg="addSp delSp modSp add mod modClrScheme chgLayout">
        <pc:chgData name="Stefanie van Zonhoven" userId="a658ef91-a567-455e-ba60-25d61273f917" providerId="ADAL" clId="{E171B745-E7EA-421D-B270-E97DEB8B3E54}" dt="2022-02-21T07:52:46.399" v="799" actId="208"/>
        <pc:sldMkLst>
          <pc:docMk/>
          <pc:sldMk cId="3192325981" sldId="500"/>
        </pc:sldMkLst>
        <pc:spChg chg="mod ord">
          <ac:chgData name="Stefanie van Zonhoven" userId="a658ef91-a567-455e-ba60-25d61273f917" providerId="ADAL" clId="{E171B745-E7EA-421D-B270-E97DEB8B3E54}" dt="2022-02-18T08:28:47.126" v="521" actId="700"/>
          <ac:spMkLst>
            <pc:docMk/>
            <pc:sldMk cId="3192325981" sldId="500"/>
            <ac:spMk id="2" creationId="{C0B829C1-BA07-472E-A504-F93032172ADF}"/>
          </ac:spMkLst>
        </pc:spChg>
        <pc:spChg chg="del mod ord">
          <ac:chgData name="Stefanie van Zonhoven" userId="a658ef91-a567-455e-ba60-25d61273f917" providerId="ADAL" clId="{E171B745-E7EA-421D-B270-E97DEB8B3E54}" dt="2022-02-18T08:28:47.126" v="521" actId="700"/>
          <ac:spMkLst>
            <pc:docMk/>
            <pc:sldMk cId="3192325981" sldId="500"/>
            <ac:spMk id="3" creationId="{E1D304C1-43DE-4BDC-9575-83CFAE3E20DE}"/>
          </ac:spMkLst>
        </pc:spChg>
        <pc:spChg chg="add del mod ord">
          <ac:chgData name="Stefanie van Zonhoven" userId="a658ef91-a567-455e-ba60-25d61273f917" providerId="ADAL" clId="{E171B745-E7EA-421D-B270-E97DEB8B3E54}" dt="2022-02-18T08:29:29.296" v="547" actId="478"/>
          <ac:spMkLst>
            <pc:docMk/>
            <pc:sldMk cId="3192325981" sldId="500"/>
            <ac:spMk id="4" creationId="{F2809232-965A-42FB-8176-9A36818183CA}"/>
          </ac:spMkLst>
        </pc:spChg>
        <pc:spChg chg="mod">
          <ac:chgData name="Stefanie van Zonhoven" userId="a658ef91-a567-455e-ba60-25d61273f917" providerId="ADAL" clId="{E171B745-E7EA-421D-B270-E97DEB8B3E54}" dt="2022-02-21T07:52:46.399" v="799" actId="208"/>
          <ac:spMkLst>
            <pc:docMk/>
            <pc:sldMk cId="3192325981" sldId="500"/>
            <ac:spMk id="6" creationId="{2AE49460-4CB3-4D12-81B3-C32EF754F6B4}"/>
          </ac:spMkLst>
        </pc:spChg>
      </pc:sldChg>
      <pc:sldChg chg="addSp modSp add mod modClrScheme delCm chgLayout">
        <pc:chgData name="Stefanie van Zonhoven" userId="a658ef91-a567-455e-ba60-25d61273f917" providerId="ADAL" clId="{E171B745-E7EA-421D-B270-E97DEB8B3E54}" dt="2022-02-21T07:52:52.328" v="800" actId="208"/>
        <pc:sldMkLst>
          <pc:docMk/>
          <pc:sldMk cId="1022713331" sldId="501"/>
        </pc:sldMkLst>
        <pc:spChg chg="mod ord">
          <ac:chgData name="Stefanie van Zonhoven" userId="a658ef91-a567-455e-ba60-25d61273f917" providerId="ADAL" clId="{E171B745-E7EA-421D-B270-E97DEB8B3E54}" dt="2022-02-18T08:28:47.126" v="521" actId="700"/>
          <ac:spMkLst>
            <pc:docMk/>
            <pc:sldMk cId="1022713331" sldId="501"/>
            <ac:spMk id="2" creationId="{804F2182-378C-4831-9A9F-AD54B162D504}"/>
          </ac:spMkLst>
        </pc:spChg>
        <pc:spChg chg="mod ord">
          <ac:chgData name="Stefanie van Zonhoven" userId="a658ef91-a567-455e-ba60-25d61273f917" providerId="ADAL" clId="{E171B745-E7EA-421D-B270-E97DEB8B3E54}" dt="2022-02-18T08:29:33.881" v="548" actId="113"/>
          <ac:spMkLst>
            <pc:docMk/>
            <pc:sldMk cId="1022713331" sldId="501"/>
            <ac:spMk id="3" creationId="{B847EE63-7246-421C-9186-691B2DFFB901}"/>
          </ac:spMkLst>
        </pc:spChg>
        <pc:spChg chg="add mod">
          <ac:chgData name="Stefanie van Zonhoven" userId="a658ef91-a567-455e-ba60-25d61273f917" providerId="ADAL" clId="{E171B745-E7EA-421D-B270-E97DEB8B3E54}" dt="2022-02-21T07:50:50.308" v="780" actId="1582"/>
          <ac:spMkLst>
            <pc:docMk/>
            <pc:sldMk cId="1022713331" sldId="501"/>
            <ac:spMk id="4" creationId="{8E43CD6B-5C20-45D9-8CF7-E9C12316CA36}"/>
          </ac:spMkLst>
        </pc:spChg>
        <pc:spChg chg="mod">
          <ac:chgData name="Stefanie van Zonhoven" userId="a658ef91-a567-455e-ba60-25d61273f917" providerId="ADAL" clId="{E171B745-E7EA-421D-B270-E97DEB8B3E54}" dt="2022-02-21T07:52:52.328" v="800" actId="208"/>
          <ac:spMkLst>
            <pc:docMk/>
            <pc:sldMk cId="1022713331" sldId="501"/>
            <ac:spMk id="6" creationId="{48E97A80-21F6-4791-BC04-4BE2F3C0BF8B}"/>
          </ac:spMkLst>
        </pc:spChg>
      </pc:sldChg>
      <pc:sldChg chg="modSp add mod modClrScheme chgLayout">
        <pc:chgData name="Stefanie van Zonhoven" userId="a658ef91-a567-455e-ba60-25d61273f917" providerId="ADAL" clId="{E171B745-E7EA-421D-B270-E97DEB8B3E54}" dt="2022-02-21T07:52:58.463" v="802" actId="208"/>
        <pc:sldMkLst>
          <pc:docMk/>
          <pc:sldMk cId="1442434379" sldId="502"/>
        </pc:sldMkLst>
        <pc:spChg chg="mod ord">
          <ac:chgData name="Stefanie van Zonhoven" userId="a658ef91-a567-455e-ba60-25d61273f917" providerId="ADAL" clId="{E171B745-E7EA-421D-B270-E97DEB8B3E54}" dt="2022-02-18T08:28:47.126" v="521" actId="700"/>
          <ac:spMkLst>
            <pc:docMk/>
            <pc:sldMk cId="1442434379" sldId="502"/>
            <ac:spMk id="2" creationId="{C98452FB-BE02-4E10-9C8D-CDF08B939122}"/>
          </ac:spMkLst>
        </pc:spChg>
        <pc:spChg chg="mod ord">
          <ac:chgData name="Stefanie van Zonhoven" userId="a658ef91-a567-455e-ba60-25d61273f917" providerId="ADAL" clId="{E171B745-E7EA-421D-B270-E97DEB8B3E54}" dt="2022-02-18T08:29:39.947" v="550" actId="113"/>
          <ac:spMkLst>
            <pc:docMk/>
            <pc:sldMk cId="1442434379" sldId="502"/>
            <ac:spMk id="3" creationId="{9522853F-9D87-4FBE-B673-FC8AC39D7697}"/>
          </ac:spMkLst>
        </pc:spChg>
        <pc:spChg chg="mod">
          <ac:chgData name="Stefanie van Zonhoven" userId="a658ef91-a567-455e-ba60-25d61273f917" providerId="ADAL" clId="{E171B745-E7EA-421D-B270-E97DEB8B3E54}" dt="2022-02-21T07:52:55.890" v="801" actId="208"/>
          <ac:spMkLst>
            <pc:docMk/>
            <pc:sldMk cId="1442434379" sldId="502"/>
            <ac:spMk id="6" creationId="{1061E156-3586-487F-8FC6-DCE71658F986}"/>
          </ac:spMkLst>
        </pc:spChg>
        <pc:spChg chg="mod">
          <ac:chgData name="Stefanie van Zonhoven" userId="a658ef91-a567-455e-ba60-25d61273f917" providerId="ADAL" clId="{E171B745-E7EA-421D-B270-E97DEB8B3E54}" dt="2022-02-21T07:52:58.463" v="802" actId="208"/>
          <ac:spMkLst>
            <pc:docMk/>
            <pc:sldMk cId="1442434379" sldId="502"/>
            <ac:spMk id="7" creationId="{75C7DC52-209D-48D3-AE5B-56A6C8D3482E}"/>
          </ac:spMkLst>
        </pc:spChg>
      </pc:sldChg>
      <pc:sldChg chg="addSp delSp modSp add mod modClrScheme chgLayout">
        <pc:chgData name="Stefanie van Zonhoven" userId="a658ef91-a567-455e-ba60-25d61273f917" providerId="ADAL" clId="{E171B745-E7EA-421D-B270-E97DEB8B3E54}" dt="2022-02-21T07:53:05.083" v="804" actId="208"/>
        <pc:sldMkLst>
          <pc:docMk/>
          <pc:sldMk cId="557023526" sldId="503"/>
        </pc:sldMkLst>
        <pc:spChg chg="mod ord">
          <ac:chgData name="Stefanie van Zonhoven" userId="a658ef91-a567-455e-ba60-25d61273f917" providerId="ADAL" clId="{E171B745-E7EA-421D-B270-E97DEB8B3E54}" dt="2022-02-18T08:28:47.126" v="521" actId="700"/>
          <ac:spMkLst>
            <pc:docMk/>
            <pc:sldMk cId="557023526" sldId="503"/>
            <ac:spMk id="2" creationId="{A3FD0CF9-EF06-4980-A5DC-500878EB5D19}"/>
          </ac:spMkLst>
        </pc:spChg>
        <pc:spChg chg="del mod ord">
          <ac:chgData name="Stefanie van Zonhoven" userId="a658ef91-a567-455e-ba60-25d61273f917" providerId="ADAL" clId="{E171B745-E7EA-421D-B270-E97DEB8B3E54}" dt="2022-02-18T08:28:47.126" v="521" actId="700"/>
          <ac:spMkLst>
            <pc:docMk/>
            <pc:sldMk cId="557023526" sldId="503"/>
            <ac:spMk id="3" creationId="{E1ADB218-605E-4683-92F1-7E29364A9FDF}"/>
          </ac:spMkLst>
        </pc:spChg>
        <pc:spChg chg="mod">
          <ac:chgData name="Stefanie van Zonhoven" userId="a658ef91-a567-455e-ba60-25d61273f917" providerId="ADAL" clId="{E171B745-E7EA-421D-B270-E97DEB8B3E54}" dt="2022-02-21T07:53:05.083" v="804" actId="208"/>
          <ac:spMkLst>
            <pc:docMk/>
            <pc:sldMk cId="557023526" sldId="503"/>
            <ac:spMk id="4" creationId="{F53F009E-26E1-4820-A91B-8DC2C1D61E04}"/>
          </ac:spMkLst>
        </pc:spChg>
        <pc:spChg chg="mod">
          <ac:chgData name="Stefanie van Zonhoven" userId="a658ef91-a567-455e-ba60-25d61273f917" providerId="ADAL" clId="{E171B745-E7EA-421D-B270-E97DEB8B3E54}" dt="2022-02-21T07:53:01.701" v="803" actId="208"/>
          <ac:spMkLst>
            <pc:docMk/>
            <pc:sldMk cId="557023526" sldId="503"/>
            <ac:spMk id="6" creationId="{27DFEFDD-EC68-4513-99A0-575B64E06FF8}"/>
          </ac:spMkLst>
        </pc:spChg>
        <pc:spChg chg="add del mod ord">
          <ac:chgData name="Stefanie van Zonhoven" userId="a658ef91-a567-455e-ba60-25d61273f917" providerId="ADAL" clId="{E171B745-E7EA-421D-B270-E97DEB8B3E54}" dt="2022-02-18T08:29:44.288" v="551" actId="478"/>
          <ac:spMkLst>
            <pc:docMk/>
            <pc:sldMk cId="557023526" sldId="503"/>
            <ac:spMk id="7" creationId="{4F73C2D7-B9EB-49A1-927D-264EEA0B7D31}"/>
          </ac:spMkLst>
        </pc:spChg>
      </pc:sldChg>
      <pc:sldChg chg="addSp delSp modSp add mod modClrScheme chgLayout">
        <pc:chgData name="Stefanie van Zonhoven" userId="a658ef91-a567-455e-ba60-25d61273f917" providerId="ADAL" clId="{E171B745-E7EA-421D-B270-E97DEB8B3E54}" dt="2022-02-21T07:51:32.958" v="786" actId="208"/>
        <pc:sldMkLst>
          <pc:docMk/>
          <pc:sldMk cId="3626810017" sldId="504"/>
        </pc:sldMkLst>
        <pc:spChg chg="add del mod ord">
          <ac:chgData name="Stefanie van Zonhoven" userId="a658ef91-a567-455e-ba60-25d61273f917" providerId="ADAL" clId="{E171B745-E7EA-421D-B270-E97DEB8B3E54}" dt="2022-02-18T08:09:51.598" v="126" actId="700"/>
          <ac:spMkLst>
            <pc:docMk/>
            <pc:sldMk cId="3626810017" sldId="504"/>
            <ac:spMk id="2" creationId="{BC6E0446-98C9-4D54-B05A-05507D630D17}"/>
          </ac:spMkLst>
        </pc:spChg>
        <pc:spChg chg="mod ord">
          <ac:chgData name="Stefanie van Zonhoven" userId="a658ef91-a567-455e-ba60-25d61273f917" providerId="ADAL" clId="{E171B745-E7EA-421D-B270-E97DEB8B3E54}" dt="2022-02-18T08:09:51.598" v="126" actId="700"/>
          <ac:spMkLst>
            <pc:docMk/>
            <pc:sldMk cId="3626810017" sldId="504"/>
            <ac:spMk id="7" creationId="{3355319A-82DF-4CE9-A5F4-549C104BAD41}"/>
          </ac:spMkLst>
        </pc:spChg>
        <pc:spChg chg="mod ord">
          <ac:chgData name="Stefanie van Zonhoven" userId="a658ef91-a567-455e-ba60-25d61273f917" providerId="ADAL" clId="{E171B745-E7EA-421D-B270-E97DEB8B3E54}" dt="2022-02-18T08:10:40.526" v="136" actId="113"/>
          <ac:spMkLst>
            <pc:docMk/>
            <pc:sldMk cId="3626810017" sldId="504"/>
            <ac:spMk id="8" creationId="{355920EA-3038-42E4-A6E1-13755F752220}"/>
          </ac:spMkLst>
        </pc:spChg>
        <pc:spChg chg="mod">
          <ac:chgData name="Stefanie van Zonhoven" userId="a658ef91-a567-455e-ba60-25d61273f917" providerId="ADAL" clId="{E171B745-E7EA-421D-B270-E97DEB8B3E54}" dt="2022-02-21T07:51:32.958" v="786" actId="208"/>
          <ac:spMkLst>
            <pc:docMk/>
            <pc:sldMk cId="3626810017" sldId="504"/>
            <ac:spMk id="13" creationId="{AB0F99F4-2F08-4921-87BC-6FFCA8237191}"/>
          </ac:spMkLst>
        </pc:spChg>
        <pc:picChg chg="mod">
          <ac:chgData name="Stefanie van Zonhoven" userId="a658ef91-a567-455e-ba60-25d61273f917" providerId="ADAL" clId="{E171B745-E7EA-421D-B270-E97DEB8B3E54}" dt="2022-02-18T08:10:01.491" v="130" actId="14100"/>
          <ac:picMkLst>
            <pc:docMk/>
            <pc:sldMk cId="3626810017" sldId="504"/>
            <ac:picMk id="12" creationId="{76191702-2D0C-4A31-A7BC-0BCF92541D29}"/>
          </ac:picMkLst>
        </pc:picChg>
      </pc:sldChg>
      <pc:sldChg chg="addSp delSp modSp add mod modClrScheme chgLayout">
        <pc:chgData name="Stefanie van Zonhoven" userId="a658ef91-a567-455e-ba60-25d61273f917" providerId="ADAL" clId="{E171B745-E7EA-421D-B270-E97DEB8B3E54}" dt="2022-02-21T07:52:13.572" v="792" actId="208"/>
        <pc:sldMkLst>
          <pc:docMk/>
          <pc:sldMk cId="1281096095" sldId="505"/>
        </pc:sldMkLst>
        <pc:spChg chg="mod ord">
          <ac:chgData name="Stefanie van Zonhoven" userId="a658ef91-a567-455e-ba60-25d61273f917" providerId="ADAL" clId="{E171B745-E7EA-421D-B270-E97DEB8B3E54}" dt="2022-02-18T08:12:06.538" v="149" actId="700"/>
          <ac:spMkLst>
            <pc:docMk/>
            <pc:sldMk cId="1281096095" sldId="505"/>
            <ac:spMk id="2" creationId="{19CE0374-C35A-4CF8-9611-2810258DD66F}"/>
          </ac:spMkLst>
        </pc:spChg>
        <pc:spChg chg="mod ord">
          <ac:chgData name="Stefanie van Zonhoven" userId="a658ef91-a567-455e-ba60-25d61273f917" providerId="ADAL" clId="{E171B745-E7EA-421D-B270-E97DEB8B3E54}" dt="2022-02-18T08:12:10.830" v="150" actId="113"/>
          <ac:spMkLst>
            <pc:docMk/>
            <pc:sldMk cId="1281096095" sldId="505"/>
            <ac:spMk id="3" creationId="{87F5CFA8-AD4E-4868-AE2D-6210841D73BF}"/>
          </ac:spMkLst>
        </pc:spChg>
        <pc:spChg chg="add del mod ord">
          <ac:chgData name="Stefanie van Zonhoven" userId="a658ef91-a567-455e-ba60-25d61273f917" providerId="ADAL" clId="{E171B745-E7EA-421D-B270-E97DEB8B3E54}" dt="2022-02-18T08:12:06.538" v="149" actId="700"/>
          <ac:spMkLst>
            <pc:docMk/>
            <pc:sldMk cId="1281096095" sldId="505"/>
            <ac:spMk id="4" creationId="{DF7D6DA5-2487-41BC-AB3A-7E8EDBAF461F}"/>
          </ac:spMkLst>
        </pc:spChg>
        <pc:spChg chg="mod">
          <ac:chgData name="Stefanie van Zonhoven" userId="a658ef91-a567-455e-ba60-25d61273f917" providerId="ADAL" clId="{E171B745-E7EA-421D-B270-E97DEB8B3E54}" dt="2022-02-21T07:52:13.572" v="792" actId="208"/>
          <ac:spMkLst>
            <pc:docMk/>
            <pc:sldMk cId="1281096095" sldId="505"/>
            <ac:spMk id="6" creationId="{BCF5D55F-315D-4863-9D32-5C1D198656E4}"/>
          </ac:spMkLst>
        </pc:spChg>
        <pc:spChg chg="mod">
          <ac:chgData name="Stefanie van Zonhoven" userId="a658ef91-a567-455e-ba60-25d61273f917" providerId="ADAL" clId="{E171B745-E7EA-421D-B270-E97DEB8B3E54}" dt="2022-02-21T07:52:11.444" v="791" actId="208"/>
          <ac:spMkLst>
            <pc:docMk/>
            <pc:sldMk cId="1281096095" sldId="505"/>
            <ac:spMk id="7" creationId="{A4765CD7-89D7-4CA4-8297-FE47E1B394E2}"/>
          </ac:spMkLst>
        </pc:spChg>
        <pc:picChg chg="mod">
          <ac:chgData name="Stefanie van Zonhoven" userId="a658ef91-a567-455e-ba60-25d61273f917" providerId="ADAL" clId="{E171B745-E7EA-421D-B270-E97DEB8B3E54}" dt="2022-02-18T08:12:30.486" v="156" actId="1076"/>
          <ac:picMkLst>
            <pc:docMk/>
            <pc:sldMk cId="1281096095" sldId="505"/>
            <ac:picMk id="5" creationId="{4EF60566-AC12-43A5-B103-E14EE62D5EBE}"/>
          </ac:picMkLst>
        </pc:picChg>
      </pc:sldChg>
      <pc:sldChg chg="modSp add mod modClrScheme chgLayout">
        <pc:chgData name="Stefanie van Zonhoven" userId="a658ef91-a567-455e-ba60-25d61273f917" providerId="ADAL" clId="{E171B745-E7EA-421D-B270-E97DEB8B3E54}" dt="2022-02-21T07:53:09.623" v="805" actId="208"/>
        <pc:sldMkLst>
          <pc:docMk/>
          <pc:sldMk cId="815421285" sldId="506"/>
        </pc:sldMkLst>
        <pc:spChg chg="mod ord">
          <ac:chgData name="Stefanie van Zonhoven" userId="a658ef91-a567-455e-ba60-25d61273f917" providerId="ADAL" clId="{E171B745-E7EA-421D-B270-E97DEB8B3E54}" dt="2022-02-18T08:28:47.126" v="521" actId="700"/>
          <ac:spMkLst>
            <pc:docMk/>
            <pc:sldMk cId="815421285" sldId="506"/>
            <ac:spMk id="7" creationId="{CCB53D21-CD63-44A1-B9B0-687F50B009DA}"/>
          </ac:spMkLst>
        </pc:spChg>
        <pc:spChg chg="mod ord">
          <ac:chgData name="Stefanie van Zonhoven" userId="a658ef91-a567-455e-ba60-25d61273f917" providerId="ADAL" clId="{E171B745-E7EA-421D-B270-E97DEB8B3E54}" dt="2022-02-18T08:29:47.197" v="552" actId="113"/>
          <ac:spMkLst>
            <pc:docMk/>
            <pc:sldMk cId="815421285" sldId="506"/>
            <ac:spMk id="8" creationId="{1C4E009A-525B-4DCA-BFEE-D48730FB0CAF}"/>
          </ac:spMkLst>
        </pc:spChg>
        <pc:spChg chg="mod">
          <ac:chgData name="Stefanie van Zonhoven" userId="a658ef91-a567-455e-ba60-25d61273f917" providerId="ADAL" clId="{E171B745-E7EA-421D-B270-E97DEB8B3E54}" dt="2022-02-21T07:53:09.623" v="805" actId="208"/>
          <ac:spMkLst>
            <pc:docMk/>
            <pc:sldMk cId="815421285" sldId="506"/>
            <ac:spMk id="11" creationId="{4E2329E4-8D34-49BD-B6E9-7BC55B37D98F}"/>
          </ac:spMkLst>
        </pc:spChg>
        <pc:cxnChg chg="mod">
          <ac:chgData name="Stefanie van Zonhoven" userId="a658ef91-a567-455e-ba60-25d61273f917" providerId="ADAL" clId="{E171B745-E7EA-421D-B270-E97DEB8B3E54}" dt="2022-02-21T07:53:09.623" v="805" actId="208"/>
          <ac:cxnSpMkLst>
            <pc:docMk/>
            <pc:sldMk cId="815421285" sldId="506"/>
            <ac:cxnSpMk id="13" creationId="{B1C3E78B-EED7-4033-B81B-4BFD7E987881}"/>
          </ac:cxnSpMkLst>
        </pc:cxnChg>
      </pc:sldChg>
      <pc:sldChg chg="addSp modSp add mod modClrScheme delCm chgLayout modNotesTx">
        <pc:chgData name="Stefanie van Zonhoven" userId="a658ef91-a567-455e-ba60-25d61273f917" providerId="ADAL" clId="{E171B745-E7EA-421D-B270-E97DEB8B3E54}" dt="2022-02-21T08:50:58.552" v="841" actId="108"/>
        <pc:sldMkLst>
          <pc:docMk/>
          <pc:sldMk cId="1602703241" sldId="507"/>
        </pc:sldMkLst>
        <pc:spChg chg="mod ord">
          <ac:chgData name="Stefanie van Zonhoven" userId="a658ef91-a567-455e-ba60-25d61273f917" providerId="ADAL" clId="{E171B745-E7EA-421D-B270-E97DEB8B3E54}" dt="2022-02-18T08:28:47.126" v="521" actId="700"/>
          <ac:spMkLst>
            <pc:docMk/>
            <pc:sldMk cId="1602703241" sldId="507"/>
            <ac:spMk id="2" creationId="{E4AF4A4A-AB8A-470B-9A40-735E103D72C0}"/>
          </ac:spMkLst>
        </pc:spChg>
        <pc:spChg chg="mod ord">
          <ac:chgData name="Stefanie van Zonhoven" userId="a658ef91-a567-455e-ba60-25d61273f917" providerId="ADAL" clId="{E171B745-E7EA-421D-B270-E97DEB8B3E54}" dt="2022-02-18T08:29:53.320" v="554" actId="113"/>
          <ac:spMkLst>
            <pc:docMk/>
            <pc:sldMk cId="1602703241" sldId="507"/>
            <ac:spMk id="3" creationId="{B7752207-024C-406C-9BFC-6C10D8984C72}"/>
          </ac:spMkLst>
        </pc:spChg>
        <pc:spChg chg="add mod">
          <ac:chgData name="Stefanie van Zonhoven" userId="a658ef91-a567-455e-ba60-25d61273f917" providerId="ADAL" clId="{E171B745-E7EA-421D-B270-E97DEB8B3E54}" dt="2022-02-21T07:59:34.077" v="830" actId="1582"/>
          <ac:spMkLst>
            <pc:docMk/>
            <pc:sldMk cId="1602703241" sldId="507"/>
            <ac:spMk id="4" creationId="{A77A74F8-93BC-4E3D-914B-DB2AA87B6711}"/>
          </ac:spMkLst>
        </pc:spChg>
        <pc:spChg chg="mod">
          <ac:chgData name="Stefanie van Zonhoven" userId="a658ef91-a567-455e-ba60-25d61273f917" providerId="ADAL" clId="{E171B745-E7EA-421D-B270-E97DEB8B3E54}" dt="2022-02-21T07:53:37.720" v="809" actId="208"/>
          <ac:spMkLst>
            <pc:docMk/>
            <pc:sldMk cId="1602703241" sldId="507"/>
            <ac:spMk id="7" creationId="{04A4B04A-34F6-4236-9BF9-EF2A20D5158E}"/>
          </ac:spMkLst>
        </pc:spChg>
      </pc:sldChg>
      <pc:sldChg chg="modSp add mod modClrScheme chgLayout">
        <pc:chgData name="Stefanie van Zonhoven" userId="a658ef91-a567-455e-ba60-25d61273f917" providerId="ADAL" clId="{E171B745-E7EA-421D-B270-E97DEB8B3E54}" dt="2022-02-21T07:57:17.927" v="812" actId="208"/>
        <pc:sldMkLst>
          <pc:docMk/>
          <pc:sldMk cId="3469744105" sldId="508"/>
        </pc:sldMkLst>
        <pc:spChg chg="mod ord">
          <ac:chgData name="Stefanie van Zonhoven" userId="a658ef91-a567-455e-ba60-25d61273f917" providerId="ADAL" clId="{E171B745-E7EA-421D-B270-E97DEB8B3E54}" dt="2022-02-18T08:28:47.126" v="521" actId="700"/>
          <ac:spMkLst>
            <pc:docMk/>
            <pc:sldMk cId="3469744105" sldId="508"/>
            <ac:spMk id="2" creationId="{476A97D1-41BA-43E8-8779-BFD83EECC3E0}"/>
          </ac:spMkLst>
        </pc:spChg>
        <pc:spChg chg="mod ord">
          <ac:chgData name="Stefanie van Zonhoven" userId="a658ef91-a567-455e-ba60-25d61273f917" providerId="ADAL" clId="{E171B745-E7EA-421D-B270-E97DEB8B3E54}" dt="2022-02-18T08:29:56.151" v="555" actId="113"/>
          <ac:spMkLst>
            <pc:docMk/>
            <pc:sldMk cId="3469744105" sldId="508"/>
            <ac:spMk id="3" creationId="{20F91EE7-CC5E-425C-869A-667B4FAC8BDE}"/>
          </ac:spMkLst>
        </pc:spChg>
        <pc:spChg chg="mod">
          <ac:chgData name="Stefanie van Zonhoven" userId="a658ef91-a567-455e-ba60-25d61273f917" providerId="ADAL" clId="{E171B745-E7EA-421D-B270-E97DEB8B3E54}" dt="2022-02-21T07:57:17.927" v="812" actId="208"/>
          <ac:spMkLst>
            <pc:docMk/>
            <pc:sldMk cId="3469744105" sldId="508"/>
            <ac:spMk id="6" creationId="{E28BECF2-EDBA-4FEA-B82B-C93FB0584A48}"/>
          </ac:spMkLst>
        </pc:spChg>
      </pc:sldChg>
      <pc:sldChg chg="addSp delSp modSp add mod modClrScheme delCm chgLayout">
        <pc:chgData name="Stefanie van Zonhoven" userId="a658ef91-a567-455e-ba60-25d61273f917" providerId="ADAL" clId="{E171B745-E7EA-421D-B270-E97DEB8B3E54}" dt="2022-02-21T07:57:46.975" v="817" actId="208"/>
        <pc:sldMkLst>
          <pc:docMk/>
          <pc:sldMk cId="1206465618" sldId="509"/>
        </pc:sldMkLst>
        <pc:spChg chg="mod ord">
          <ac:chgData name="Stefanie van Zonhoven" userId="a658ef91-a567-455e-ba60-25d61273f917" providerId="ADAL" clId="{E171B745-E7EA-421D-B270-E97DEB8B3E54}" dt="2022-02-18T08:28:47.126" v="521" actId="700"/>
          <ac:spMkLst>
            <pc:docMk/>
            <pc:sldMk cId="1206465618" sldId="509"/>
            <ac:spMk id="2" creationId="{FE419E0C-288A-4F1B-9510-69F7911E838C}"/>
          </ac:spMkLst>
        </pc:spChg>
        <pc:spChg chg="add del mod ord">
          <ac:chgData name="Stefanie van Zonhoven" userId="a658ef91-a567-455e-ba60-25d61273f917" providerId="ADAL" clId="{E171B745-E7EA-421D-B270-E97DEB8B3E54}" dt="2022-02-18T08:30:02.607" v="557" actId="478"/>
          <ac:spMkLst>
            <pc:docMk/>
            <pc:sldMk cId="1206465618" sldId="509"/>
            <ac:spMk id="3" creationId="{8B15E613-70CC-4F50-A5B1-E6A848C1B94B}"/>
          </ac:spMkLst>
        </pc:spChg>
        <pc:spChg chg="mod">
          <ac:chgData name="Stefanie van Zonhoven" userId="a658ef91-a567-455e-ba60-25d61273f917" providerId="ADAL" clId="{E171B745-E7EA-421D-B270-E97DEB8B3E54}" dt="2022-02-21T07:57:43.489" v="816" actId="208"/>
          <ac:spMkLst>
            <pc:docMk/>
            <pc:sldMk cId="1206465618" sldId="509"/>
            <ac:spMk id="6" creationId="{3D35C43F-D346-4451-A190-9A4274C925D4}"/>
          </ac:spMkLst>
        </pc:spChg>
        <pc:spChg chg="mod">
          <ac:chgData name="Stefanie van Zonhoven" userId="a658ef91-a567-455e-ba60-25d61273f917" providerId="ADAL" clId="{E171B745-E7EA-421D-B270-E97DEB8B3E54}" dt="2022-02-21T07:57:46.975" v="817" actId="208"/>
          <ac:spMkLst>
            <pc:docMk/>
            <pc:sldMk cId="1206465618" sldId="509"/>
            <ac:spMk id="8" creationId="{24CD5DB2-9468-4D98-ACFF-A4979D58E0EC}"/>
          </ac:spMkLst>
        </pc:spChg>
      </pc:sldChg>
      <pc:sldChg chg="modSp add mod modClrScheme chgLayout">
        <pc:chgData name="Stefanie van Zonhoven" userId="a658ef91-a567-455e-ba60-25d61273f917" providerId="ADAL" clId="{E171B745-E7EA-421D-B270-E97DEB8B3E54}" dt="2022-02-21T07:57:56.570" v="819" actId="208"/>
        <pc:sldMkLst>
          <pc:docMk/>
          <pc:sldMk cId="2925082109" sldId="510"/>
        </pc:sldMkLst>
        <pc:spChg chg="mod ord">
          <ac:chgData name="Stefanie van Zonhoven" userId="a658ef91-a567-455e-ba60-25d61273f917" providerId="ADAL" clId="{E171B745-E7EA-421D-B270-E97DEB8B3E54}" dt="2022-02-18T08:28:47.126" v="521" actId="700"/>
          <ac:spMkLst>
            <pc:docMk/>
            <pc:sldMk cId="2925082109" sldId="510"/>
            <ac:spMk id="2" creationId="{EBF2C076-5D98-4560-996D-17D5FDB295A2}"/>
          </ac:spMkLst>
        </pc:spChg>
        <pc:spChg chg="mod ord">
          <ac:chgData name="Stefanie van Zonhoven" userId="a658ef91-a567-455e-ba60-25d61273f917" providerId="ADAL" clId="{E171B745-E7EA-421D-B270-E97DEB8B3E54}" dt="2022-02-18T08:30:11.992" v="558" actId="113"/>
          <ac:spMkLst>
            <pc:docMk/>
            <pc:sldMk cId="2925082109" sldId="510"/>
            <ac:spMk id="3" creationId="{9D8AD11D-0364-47E3-B705-CB73E4357384}"/>
          </ac:spMkLst>
        </pc:spChg>
        <pc:spChg chg="mod">
          <ac:chgData name="Stefanie van Zonhoven" userId="a658ef91-a567-455e-ba60-25d61273f917" providerId="ADAL" clId="{E171B745-E7EA-421D-B270-E97DEB8B3E54}" dt="2022-02-21T07:57:53.306" v="818" actId="208"/>
          <ac:spMkLst>
            <pc:docMk/>
            <pc:sldMk cId="2925082109" sldId="510"/>
            <ac:spMk id="5" creationId="{229D5FD6-4266-4EB2-8F88-1440DDFED3A3}"/>
          </ac:spMkLst>
        </pc:spChg>
        <pc:spChg chg="mod">
          <ac:chgData name="Stefanie van Zonhoven" userId="a658ef91-a567-455e-ba60-25d61273f917" providerId="ADAL" clId="{E171B745-E7EA-421D-B270-E97DEB8B3E54}" dt="2022-02-21T07:57:56.570" v="819" actId="208"/>
          <ac:spMkLst>
            <pc:docMk/>
            <pc:sldMk cId="2925082109" sldId="510"/>
            <ac:spMk id="7" creationId="{55F1AD34-4314-4364-B531-06070F923E83}"/>
          </ac:spMkLst>
        </pc:spChg>
        <pc:cxnChg chg="mod">
          <ac:chgData name="Stefanie van Zonhoven" userId="a658ef91-a567-455e-ba60-25d61273f917" providerId="ADAL" clId="{E171B745-E7EA-421D-B270-E97DEB8B3E54}" dt="2022-02-21T07:57:53.306" v="818" actId="208"/>
          <ac:cxnSpMkLst>
            <pc:docMk/>
            <pc:sldMk cId="2925082109" sldId="510"/>
            <ac:cxnSpMk id="6" creationId="{7211BA33-24CE-4E77-9223-2E48ABC0D70C}"/>
          </ac:cxnSpMkLst>
        </pc:cxnChg>
      </pc:sldChg>
      <pc:sldChg chg="addSp delSp modSp add mod modClrScheme chgLayout">
        <pc:chgData name="Stefanie van Zonhoven" userId="a658ef91-a567-455e-ba60-25d61273f917" providerId="ADAL" clId="{E171B745-E7EA-421D-B270-E97DEB8B3E54}" dt="2022-02-21T07:58:04.702" v="820" actId="208"/>
        <pc:sldMkLst>
          <pc:docMk/>
          <pc:sldMk cId="3529418609" sldId="511"/>
        </pc:sldMkLst>
        <pc:spChg chg="mod ord">
          <ac:chgData name="Stefanie van Zonhoven" userId="a658ef91-a567-455e-ba60-25d61273f917" providerId="ADAL" clId="{E171B745-E7EA-421D-B270-E97DEB8B3E54}" dt="2022-02-18T08:28:47.126" v="521" actId="700"/>
          <ac:spMkLst>
            <pc:docMk/>
            <pc:sldMk cId="3529418609" sldId="511"/>
            <ac:spMk id="2" creationId="{52F356BD-9323-4289-ACFB-F7DDA718D7DB}"/>
          </ac:spMkLst>
        </pc:spChg>
        <pc:spChg chg="del mod ord">
          <ac:chgData name="Stefanie van Zonhoven" userId="a658ef91-a567-455e-ba60-25d61273f917" providerId="ADAL" clId="{E171B745-E7EA-421D-B270-E97DEB8B3E54}" dt="2022-02-18T08:28:47.126" v="521" actId="700"/>
          <ac:spMkLst>
            <pc:docMk/>
            <pc:sldMk cId="3529418609" sldId="511"/>
            <ac:spMk id="3" creationId="{CF11F886-881E-4187-B9DF-63E7DC93B239}"/>
          </ac:spMkLst>
        </pc:spChg>
        <pc:spChg chg="add del mod ord">
          <ac:chgData name="Stefanie van Zonhoven" userId="a658ef91-a567-455e-ba60-25d61273f917" providerId="ADAL" clId="{E171B745-E7EA-421D-B270-E97DEB8B3E54}" dt="2022-02-18T08:30:16.811" v="559" actId="478"/>
          <ac:spMkLst>
            <pc:docMk/>
            <pc:sldMk cId="3529418609" sldId="511"/>
            <ac:spMk id="4" creationId="{45A5F5B5-F417-4E4A-90D5-733BC69FA908}"/>
          </ac:spMkLst>
        </pc:spChg>
        <pc:spChg chg="mod">
          <ac:chgData name="Stefanie van Zonhoven" userId="a658ef91-a567-455e-ba60-25d61273f917" providerId="ADAL" clId="{E171B745-E7EA-421D-B270-E97DEB8B3E54}" dt="2022-02-21T07:58:04.702" v="820" actId="208"/>
          <ac:spMkLst>
            <pc:docMk/>
            <pc:sldMk cId="3529418609" sldId="511"/>
            <ac:spMk id="6" creationId="{4347A26E-3E62-4012-BA84-9DFFFE0313CF}"/>
          </ac:spMkLst>
        </pc:spChg>
      </pc:sldChg>
      <pc:sldChg chg="modSp add mod modClrScheme chgLayout">
        <pc:chgData name="Stefanie van Zonhoven" userId="a658ef91-a567-455e-ba60-25d61273f917" providerId="ADAL" clId="{E171B745-E7EA-421D-B270-E97DEB8B3E54}" dt="2022-02-21T07:58:08.636" v="821" actId="208"/>
        <pc:sldMkLst>
          <pc:docMk/>
          <pc:sldMk cId="3961944989" sldId="512"/>
        </pc:sldMkLst>
        <pc:spChg chg="mod ord">
          <ac:chgData name="Stefanie van Zonhoven" userId="a658ef91-a567-455e-ba60-25d61273f917" providerId="ADAL" clId="{E171B745-E7EA-421D-B270-E97DEB8B3E54}" dt="2022-02-18T08:28:47.126" v="521" actId="700"/>
          <ac:spMkLst>
            <pc:docMk/>
            <pc:sldMk cId="3961944989" sldId="512"/>
            <ac:spMk id="2" creationId="{5B410AB7-8685-4594-A9B4-257CBDC32401}"/>
          </ac:spMkLst>
        </pc:spChg>
        <pc:spChg chg="mod ord">
          <ac:chgData name="Stefanie van Zonhoven" userId="a658ef91-a567-455e-ba60-25d61273f917" providerId="ADAL" clId="{E171B745-E7EA-421D-B270-E97DEB8B3E54}" dt="2022-02-18T08:30:19.644" v="560" actId="113"/>
          <ac:spMkLst>
            <pc:docMk/>
            <pc:sldMk cId="3961944989" sldId="512"/>
            <ac:spMk id="3" creationId="{9F5E4F6A-90C8-428A-969F-FE0DDEDE630C}"/>
          </ac:spMkLst>
        </pc:spChg>
        <pc:spChg chg="mod">
          <ac:chgData name="Stefanie van Zonhoven" userId="a658ef91-a567-455e-ba60-25d61273f917" providerId="ADAL" clId="{E171B745-E7EA-421D-B270-E97DEB8B3E54}" dt="2022-02-21T07:58:08.636" v="821" actId="208"/>
          <ac:spMkLst>
            <pc:docMk/>
            <pc:sldMk cId="3961944989" sldId="512"/>
            <ac:spMk id="6" creationId="{81752869-AD30-41EA-835A-085B0129B0CE}"/>
          </ac:spMkLst>
        </pc:spChg>
      </pc:sldChg>
      <pc:sldChg chg="addSp delSp modSp add mod modClrScheme chgLayout">
        <pc:chgData name="Stefanie van Zonhoven" userId="a658ef91-a567-455e-ba60-25d61273f917" providerId="ADAL" clId="{E171B745-E7EA-421D-B270-E97DEB8B3E54}" dt="2022-02-21T07:58:16.136" v="823" actId="208"/>
        <pc:sldMkLst>
          <pc:docMk/>
          <pc:sldMk cId="4173368627" sldId="513"/>
        </pc:sldMkLst>
        <pc:spChg chg="del mod ord">
          <ac:chgData name="Stefanie van Zonhoven" userId="a658ef91-a567-455e-ba60-25d61273f917" providerId="ADAL" clId="{E171B745-E7EA-421D-B270-E97DEB8B3E54}" dt="2022-02-18T08:28:47.126" v="521" actId="700"/>
          <ac:spMkLst>
            <pc:docMk/>
            <pc:sldMk cId="4173368627" sldId="513"/>
            <ac:spMk id="2" creationId="{97DDB6A9-AF12-410A-A4C7-FCBB6CF8236D}"/>
          </ac:spMkLst>
        </pc:spChg>
        <pc:spChg chg="del mod ord">
          <ac:chgData name="Stefanie van Zonhoven" userId="a658ef91-a567-455e-ba60-25d61273f917" providerId="ADAL" clId="{E171B745-E7EA-421D-B270-E97DEB8B3E54}" dt="2022-02-18T08:28:47.126" v="521" actId="700"/>
          <ac:spMkLst>
            <pc:docMk/>
            <pc:sldMk cId="4173368627" sldId="513"/>
            <ac:spMk id="3" creationId="{AD79257A-7B22-4E64-8600-B0215057C06A}"/>
          </ac:spMkLst>
        </pc:spChg>
        <pc:spChg chg="add del mod ord">
          <ac:chgData name="Stefanie van Zonhoven" userId="a658ef91-a567-455e-ba60-25d61273f917" providerId="ADAL" clId="{E171B745-E7EA-421D-B270-E97DEB8B3E54}" dt="2022-02-18T08:30:23.520" v="561" actId="478"/>
          <ac:spMkLst>
            <pc:docMk/>
            <pc:sldMk cId="4173368627" sldId="513"/>
            <ac:spMk id="4" creationId="{2B65C941-3B6B-49C6-968F-F8F6F2285D3D}"/>
          </ac:spMkLst>
        </pc:spChg>
        <pc:spChg chg="mod">
          <ac:chgData name="Stefanie van Zonhoven" userId="a658ef91-a567-455e-ba60-25d61273f917" providerId="ADAL" clId="{E171B745-E7EA-421D-B270-E97DEB8B3E54}" dt="2022-02-21T07:58:16.136" v="823" actId="208"/>
          <ac:spMkLst>
            <pc:docMk/>
            <pc:sldMk cId="4173368627" sldId="513"/>
            <ac:spMk id="6" creationId="{AAC60668-2D87-4205-94D2-71FFDB655C8B}"/>
          </ac:spMkLst>
        </pc:spChg>
        <pc:spChg chg="mod">
          <ac:chgData name="Stefanie van Zonhoven" userId="a658ef91-a567-455e-ba60-25d61273f917" providerId="ADAL" clId="{E171B745-E7EA-421D-B270-E97DEB8B3E54}" dt="2022-02-21T07:58:11.816" v="822" actId="208"/>
          <ac:spMkLst>
            <pc:docMk/>
            <pc:sldMk cId="4173368627" sldId="513"/>
            <ac:spMk id="7" creationId="{29EB4F33-C13C-4E62-B770-2E60AB5C21BA}"/>
          </ac:spMkLst>
        </pc:spChg>
        <pc:spChg chg="add del mod ord">
          <ac:chgData name="Stefanie van Zonhoven" userId="a658ef91-a567-455e-ba60-25d61273f917" providerId="ADAL" clId="{E171B745-E7EA-421D-B270-E97DEB8B3E54}" dt="2022-02-18T08:30:24.464" v="562" actId="478"/>
          <ac:spMkLst>
            <pc:docMk/>
            <pc:sldMk cId="4173368627" sldId="513"/>
            <ac:spMk id="8" creationId="{9F370ACC-C7A8-45D6-A4FA-4D7B4F4E97E0}"/>
          </ac:spMkLst>
        </pc:spChg>
      </pc:sldChg>
      <pc:sldChg chg="modSp add mod modClrScheme chgLayout">
        <pc:chgData name="Stefanie van Zonhoven" userId="a658ef91-a567-455e-ba60-25d61273f917" providerId="ADAL" clId="{E171B745-E7EA-421D-B270-E97DEB8B3E54}" dt="2022-02-21T07:57:20.967" v="813" actId="208"/>
        <pc:sldMkLst>
          <pc:docMk/>
          <pc:sldMk cId="2520392377" sldId="514"/>
        </pc:sldMkLst>
        <pc:spChg chg="mod ord">
          <ac:chgData name="Stefanie van Zonhoven" userId="a658ef91-a567-455e-ba60-25d61273f917" providerId="ADAL" clId="{E171B745-E7EA-421D-B270-E97DEB8B3E54}" dt="2022-02-18T08:28:47.126" v="521" actId="700"/>
          <ac:spMkLst>
            <pc:docMk/>
            <pc:sldMk cId="2520392377" sldId="514"/>
            <ac:spMk id="2" creationId="{476A97D1-41BA-43E8-8779-BFD83EECC3E0}"/>
          </ac:spMkLst>
        </pc:spChg>
        <pc:spChg chg="mod ord">
          <ac:chgData name="Stefanie van Zonhoven" userId="a658ef91-a567-455e-ba60-25d61273f917" providerId="ADAL" clId="{E171B745-E7EA-421D-B270-E97DEB8B3E54}" dt="2022-02-18T08:29:58.957" v="556" actId="113"/>
          <ac:spMkLst>
            <pc:docMk/>
            <pc:sldMk cId="2520392377" sldId="514"/>
            <ac:spMk id="3" creationId="{20F91EE7-CC5E-425C-869A-667B4FAC8BDE}"/>
          </ac:spMkLst>
        </pc:spChg>
        <pc:spChg chg="mod">
          <ac:chgData name="Stefanie van Zonhoven" userId="a658ef91-a567-455e-ba60-25d61273f917" providerId="ADAL" clId="{E171B745-E7EA-421D-B270-E97DEB8B3E54}" dt="2022-02-21T07:57:20.967" v="813" actId="208"/>
          <ac:spMkLst>
            <pc:docMk/>
            <pc:sldMk cId="2520392377" sldId="514"/>
            <ac:spMk id="6" creationId="{E28BECF2-EDBA-4FEA-B82B-C93FB0584A48}"/>
          </ac:spMkLst>
        </pc:spChg>
      </pc:sldChg>
      <pc:sldChg chg="addSp delSp modSp add mod modClrScheme delCm chgLayout">
        <pc:chgData name="Stefanie van Zonhoven" userId="a658ef91-a567-455e-ba60-25d61273f917" providerId="ADAL" clId="{E171B745-E7EA-421D-B270-E97DEB8B3E54}" dt="2022-02-21T07:48:56.987" v="670"/>
        <pc:sldMkLst>
          <pc:docMk/>
          <pc:sldMk cId="1748037485" sldId="516"/>
        </pc:sldMkLst>
        <pc:spChg chg="mod ord">
          <ac:chgData name="Stefanie van Zonhoven" userId="a658ef91-a567-455e-ba60-25d61273f917" providerId="ADAL" clId="{E171B745-E7EA-421D-B270-E97DEB8B3E54}" dt="2022-02-18T08:03:34.526" v="83" actId="700"/>
          <ac:spMkLst>
            <pc:docMk/>
            <pc:sldMk cId="1748037485" sldId="516"/>
            <ac:spMk id="2" creationId="{F0ABAE48-089C-4B69-A1D6-9E6DF3426CA2}"/>
          </ac:spMkLst>
        </pc:spChg>
        <pc:spChg chg="del mod ord">
          <ac:chgData name="Stefanie van Zonhoven" userId="a658ef91-a567-455e-ba60-25d61273f917" providerId="ADAL" clId="{E171B745-E7EA-421D-B270-E97DEB8B3E54}" dt="2022-02-18T08:03:34.526" v="83" actId="700"/>
          <ac:spMkLst>
            <pc:docMk/>
            <pc:sldMk cId="1748037485" sldId="516"/>
            <ac:spMk id="3" creationId="{0A8413E5-A8D0-477D-B1BF-28E29FBE494C}"/>
          </ac:spMkLst>
        </pc:spChg>
        <pc:spChg chg="add del mod ord">
          <ac:chgData name="Stefanie van Zonhoven" userId="a658ef91-a567-455e-ba60-25d61273f917" providerId="ADAL" clId="{E171B745-E7EA-421D-B270-E97DEB8B3E54}" dt="2022-02-18T08:03:38.543" v="84" actId="478"/>
          <ac:spMkLst>
            <pc:docMk/>
            <pc:sldMk cId="1748037485" sldId="516"/>
            <ac:spMk id="4" creationId="{C455C1E6-AB8F-457A-AE2A-4846B4CE1D08}"/>
          </ac:spMkLst>
        </pc:spChg>
        <pc:picChg chg="mod">
          <ac:chgData name="Stefanie van Zonhoven" userId="a658ef91-a567-455e-ba60-25d61273f917" providerId="ADAL" clId="{E171B745-E7EA-421D-B270-E97DEB8B3E54}" dt="2022-02-18T08:03:44.103" v="86" actId="1076"/>
          <ac:picMkLst>
            <pc:docMk/>
            <pc:sldMk cId="1748037485" sldId="516"/>
            <ac:picMk id="5" creationId="{354C7803-2532-4E26-8241-80AEC0098D26}"/>
          </ac:picMkLst>
        </pc:picChg>
      </pc:sldChg>
      <pc:sldChg chg="modSp add mod modClrScheme chgLayout">
        <pc:chgData name="Stefanie van Zonhoven" userId="a658ef91-a567-455e-ba60-25d61273f917" providerId="ADAL" clId="{E171B745-E7EA-421D-B270-E97DEB8B3E54}" dt="2022-02-18T08:05:27.285" v="101" actId="14100"/>
        <pc:sldMkLst>
          <pc:docMk/>
          <pc:sldMk cId="3578276321" sldId="517"/>
        </pc:sldMkLst>
        <pc:spChg chg="mod ord">
          <ac:chgData name="Stefanie van Zonhoven" userId="a658ef91-a567-455e-ba60-25d61273f917" providerId="ADAL" clId="{E171B745-E7EA-421D-B270-E97DEB8B3E54}" dt="2022-02-18T08:05:18.378" v="98" actId="700"/>
          <ac:spMkLst>
            <pc:docMk/>
            <pc:sldMk cId="3578276321" sldId="517"/>
            <ac:spMk id="2" creationId="{00000000-0000-0000-0000-000000000000}"/>
          </ac:spMkLst>
        </pc:spChg>
        <pc:spChg chg="mod ord">
          <ac:chgData name="Stefanie van Zonhoven" userId="a658ef91-a567-455e-ba60-25d61273f917" providerId="ADAL" clId="{E171B745-E7EA-421D-B270-E97DEB8B3E54}" dt="2022-02-18T08:05:27.285" v="101" actId="14100"/>
          <ac:spMkLst>
            <pc:docMk/>
            <pc:sldMk cId="3578276321" sldId="517"/>
            <ac:spMk id="3" creationId="{00000000-0000-0000-0000-000000000000}"/>
          </ac:spMkLst>
        </pc:spChg>
        <pc:picChg chg="mod">
          <ac:chgData name="Stefanie van Zonhoven" userId="a658ef91-a567-455e-ba60-25d61273f917" providerId="ADAL" clId="{E171B745-E7EA-421D-B270-E97DEB8B3E54}" dt="2022-02-18T08:05:21.735" v="99" actId="1076"/>
          <ac:picMkLst>
            <pc:docMk/>
            <pc:sldMk cId="3578276321" sldId="517"/>
            <ac:picMk id="5" creationId="{274694E1-FEC6-43BD-BAB1-C92B36689EAD}"/>
          </ac:picMkLst>
        </pc:picChg>
      </pc:sldChg>
      <pc:sldChg chg="addSp delSp modSp add mod modClrScheme chgLayout modNotesTx">
        <pc:chgData name="Stefanie van Zonhoven" userId="a658ef91-a567-455e-ba60-25d61273f917" providerId="ADAL" clId="{E171B745-E7EA-421D-B270-E97DEB8B3E54}" dt="2022-02-21T07:51:41.018" v="788" actId="208"/>
        <pc:sldMkLst>
          <pc:docMk/>
          <pc:sldMk cId="2329849831" sldId="518"/>
        </pc:sldMkLst>
        <pc:spChg chg="mod ord">
          <ac:chgData name="Stefanie van Zonhoven" userId="a658ef91-a567-455e-ba60-25d61273f917" providerId="ADAL" clId="{E171B745-E7EA-421D-B270-E97DEB8B3E54}" dt="2022-02-18T08:09:31.721" v="125" actId="700"/>
          <ac:spMkLst>
            <pc:docMk/>
            <pc:sldMk cId="2329849831" sldId="518"/>
            <ac:spMk id="2" creationId="{DB9A504E-FF0A-4B0D-9EDE-82B012C23D38}"/>
          </ac:spMkLst>
        </pc:spChg>
        <pc:spChg chg="mod ord">
          <ac:chgData name="Stefanie van Zonhoven" userId="a658ef91-a567-455e-ba60-25d61273f917" providerId="ADAL" clId="{E171B745-E7EA-421D-B270-E97DEB8B3E54}" dt="2022-02-18T08:10:35.300" v="134" actId="255"/>
          <ac:spMkLst>
            <pc:docMk/>
            <pc:sldMk cId="2329849831" sldId="518"/>
            <ac:spMk id="3" creationId="{0D40B6E5-4386-4B29-8510-3C6FE4FE7850}"/>
          </ac:spMkLst>
        </pc:spChg>
        <pc:spChg chg="mod ord">
          <ac:chgData name="Stefanie van Zonhoven" userId="a658ef91-a567-455e-ba60-25d61273f917" providerId="ADAL" clId="{E171B745-E7EA-421D-B270-E97DEB8B3E54}" dt="2022-02-21T07:51:41.018" v="788" actId="208"/>
          <ac:spMkLst>
            <pc:docMk/>
            <pc:sldMk cId="2329849831" sldId="518"/>
            <ac:spMk id="4" creationId="{6E306677-B32E-4814-97B4-55A2BC0B6811}"/>
          </ac:spMkLst>
        </pc:spChg>
        <pc:spChg chg="mod ord">
          <ac:chgData name="Stefanie van Zonhoven" userId="a658ef91-a567-455e-ba60-25d61273f917" providerId="ADAL" clId="{E171B745-E7EA-421D-B270-E97DEB8B3E54}" dt="2022-02-21T07:51:38.722" v="787" actId="208"/>
          <ac:spMkLst>
            <pc:docMk/>
            <pc:sldMk cId="2329849831" sldId="518"/>
            <ac:spMk id="6" creationId="{61903933-45DB-4078-AEC9-42D4A6E9B20D}"/>
          </ac:spMkLst>
        </pc:spChg>
        <pc:spChg chg="add mod ord">
          <ac:chgData name="Stefanie van Zonhoven" userId="a658ef91-a567-455e-ba60-25d61273f917" providerId="ADAL" clId="{E171B745-E7EA-421D-B270-E97DEB8B3E54}" dt="2022-02-18T08:10:37.802" v="135" actId="113"/>
          <ac:spMkLst>
            <pc:docMk/>
            <pc:sldMk cId="2329849831" sldId="518"/>
            <ac:spMk id="7" creationId="{6E3132BE-8CC3-4539-8067-381059A2E9D7}"/>
          </ac:spMkLst>
        </pc:spChg>
        <pc:picChg chg="del">
          <ac:chgData name="Stefanie van Zonhoven" userId="a658ef91-a567-455e-ba60-25d61273f917" providerId="ADAL" clId="{E171B745-E7EA-421D-B270-E97DEB8B3E54}" dt="2022-02-18T08:15:21.151" v="169" actId="478"/>
          <ac:picMkLst>
            <pc:docMk/>
            <pc:sldMk cId="2329849831" sldId="518"/>
            <ac:picMk id="5" creationId="{4A0AE267-028A-4240-9F22-919976ABC0F0}"/>
          </ac:picMkLst>
        </pc:picChg>
        <pc:picChg chg="add mod modCrop">
          <ac:chgData name="Stefanie van Zonhoven" userId="a658ef91-a567-455e-ba60-25d61273f917" providerId="ADAL" clId="{E171B745-E7EA-421D-B270-E97DEB8B3E54}" dt="2022-02-18T08:15:52.401" v="176" actId="1076"/>
          <ac:picMkLst>
            <pc:docMk/>
            <pc:sldMk cId="2329849831" sldId="518"/>
            <ac:picMk id="9" creationId="{7A392883-5585-4FF7-9F78-4479D55F4F4D}"/>
          </ac:picMkLst>
        </pc:picChg>
      </pc:sldChg>
      <pc:sldChg chg="addSp delSp modSp add mod modClrScheme chgLayout">
        <pc:chgData name="Stefanie van Zonhoven" userId="a658ef91-a567-455e-ba60-25d61273f917" providerId="ADAL" clId="{E171B745-E7EA-421D-B270-E97DEB8B3E54}" dt="2022-02-21T07:52:07.648" v="790" actId="1582"/>
        <pc:sldMkLst>
          <pc:docMk/>
          <pc:sldMk cId="52012519" sldId="519"/>
        </pc:sldMkLst>
        <pc:spChg chg="mod ord">
          <ac:chgData name="Stefanie van Zonhoven" userId="a658ef91-a567-455e-ba60-25d61273f917" providerId="ADAL" clId="{E171B745-E7EA-421D-B270-E97DEB8B3E54}" dt="2022-02-18T08:11:32.720" v="137" actId="700"/>
          <ac:spMkLst>
            <pc:docMk/>
            <pc:sldMk cId="52012519" sldId="519"/>
            <ac:spMk id="2" creationId="{C448843A-0CAA-4602-98ED-89F2B225A4D2}"/>
          </ac:spMkLst>
        </pc:spChg>
        <pc:spChg chg="mod ord">
          <ac:chgData name="Stefanie van Zonhoven" userId="a658ef91-a567-455e-ba60-25d61273f917" providerId="ADAL" clId="{E171B745-E7EA-421D-B270-E97DEB8B3E54}" dt="2022-02-18T08:11:37.112" v="138" actId="113"/>
          <ac:spMkLst>
            <pc:docMk/>
            <pc:sldMk cId="52012519" sldId="519"/>
            <ac:spMk id="3" creationId="{282EBAD6-F29C-4891-81EC-C6827124EB20}"/>
          </ac:spMkLst>
        </pc:spChg>
        <pc:spChg chg="mod">
          <ac:chgData name="Stefanie van Zonhoven" userId="a658ef91-a567-455e-ba60-25d61273f917" providerId="ADAL" clId="{E171B745-E7EA-421D-B270-E97DEB8B3E54}" dt="2022-02-21T07:52:07.648" v="790" actId="1582"/>
          <ac:spMkLst>
            <pc:docMk/>
            <pc:sldMk cId="52012519" sldId="519"/>
            <ac:spMk id="4" creationId="{15A5E52C-3E53-4AC7-9D63-A65D5CD01458}"/>
          </ac:spMkLst>
        </pc:spChg>
        <pc:spChg chg="add del mod ord">
          <ac:chgData name="Stefanie van Zonhoven" userId="a658ef91-a567-455e-ba60-25d61273f917" providerId="ADAL" clId="{E171B745-E7EA-421D-B270-E97DEB8B3E54}" dt="2022-02-18T08:11:32.720" v="137" actId="700"/>
          <ac:spMkLst>
            <pc:docMk/>
            <pc:sldMk cId="52012519" sldId="519"/>
            <ac:spMk id="6" creationId="{4C3B026B-2950-4B29-BD58-1EE17009D4A1}"/>
          </ac:spMkLst>
        </pc:spChg>
        <pc:spChg chg="mod">
          <ac:chgData name="Stefanie van Zonhoven" userId="a658ef91-a567-455e-ba60-25d61273f917" providerId="ADAL" clId="{E171B745-E7EA-421D-B270-E97DEB8B3E54}" dt="2022-02-21T07:52:07.648" v="790" actId="1582"/>
          <ac:spMkLst>
            <pc:docMk/>
            <pc:sldMk cId="52012519" sldId="519"/>
            <ac:spMk id="7" creationId="{1CB63E71-0A4E-4208-8891-D8215098683D}"/>
          </ac:spMkLst>
        </pc:spChg>
        <pc:picChg chg="mod">
          <ac:chgData name="Stefanie van Zonhoven" userId="a658ef91-a567-455e-ba60-25d61273f917" providerId="ADAL" clId="{E171B745-E7EA-421D-B270-E97DEB8B3E54}" dt="2022-02-18T08:11:43.732" v="141" actId="1076"/>
          <ac:picMkLst>
            <pc:docMk/>
            <pc:sldMk cId="52012519" sldId="519"/>
            <ac:picMk id="5" creationId="{563A9414-477F-4AE6-B157-5D61E824D1A3}"/>
          </ac:picMkLst>
        </pc:picChg>
      </pc:sldChg>
      <pc:sldChg chg="addSp delSp modSp new mod modClrScheme chgLayout">
        <pc:chgData name="Stefanie van Zonhoven" userId="a658ef91-a567-455e-ba60-25d61273f917" providerId="ADAL" clId="{E171B745-E7EA-421D-B270-E97DEB8B3E54}" dt="2022-02-21T07:52:21.580" v="794" actId="208"/>
        <pc:sldMkLst>
          <pc:docMk/>
          <pc:sldMk cId="3884161012" sldId="520"/>
        </pc:sldMkLst>
        <pc:spChg chg="del mod ord">
          <ac:chgData name="Stefanie van Zonhoven" userId="a658ef91-a567-455e-ba60-25d61273f917" providerId="ADAL" clId="{E171B745-E7EA-421D-B270-E97DEB8B3E54}" dt="2022-02-18T08:21:16.805" v="249" actId="700"/>
          <ac:spMkLst>
            <pc:docMk/>
            <pc:sldMk cId="3884161012" sldId="520"/>
            <ac:spMk id="2" creationId="{A6888307-F5E9-4BE6-BEF2-03BE3FC4031C}"/>
          </ac:spMkLst>
        </pc:spChg>
        <pc:spChg chg="del mod ord">
          <ac:chgData name="Stefanie van Zonhoven" userId="a658ef91-a567-455e-ba60-25d61273f917" providerId="ADAL" clId="{E171B745-E7EA-421D-B270-E97DEB8B3E54}" dt="2022-02-18T08:21:16.805" v="249" actId="700"/>
          <ac:spMkLst>
            <pc:docMk/>
            <pc:sldMk cId="3884161012" sldId="520"/>
            <ac:spMk id="3" creationId="{B3320088-CC15-4834-B459-2F6D357C8937}"/>
          </ac:spMkLst>
        </pc:spChg>
        <pc:spChg chg="del">
          <ac:chgData name="Stefanie van Zonhoven" userId="a658ef91-a567-455e-ba60-25d61273f917" providerId="ADAL" clId="{E171B745-E7EA-421D-B270-E97DEB8B3E54}" dt="2022-02-18T08:21:16.805" v="249" actId="700"/>
          <ac:spMkLst>
            <pc:docMk/>
            <pc:sldMk cId="3884161012" sldId="520"/>
            <ac:spMk id="4" creationId="{B201AB41-1E52-45CB-BCCE-6F3C2A28ABCC}"/>
          </ac:spMkLst>
        </pc:spChg>
        <pc:spChg chg="del">
          <ac:chgData name="Stefanie van Zonhoven" userId="a658ef91-a567-455e-ba60-25d61273f917" providerId="ADAL" clId="{E171B745-E7EA-421D-B270-E97DEB8B3E54}" dt="2022-02-18T08:21:16.805" v="249" actId="700"/>
          <ac:spMkLst>
            <pc:docMk/>
            <pc:sldMk cId="3884161012" sldId="520"/>
            <ac:spMk id="5" creationId="{89A3A5C3-AF0E-463D-B1AF-32316FF0676C}"/>
          </ac:spMkLst>
        </pc:spChg>
        <pc:spChg chg="add mod ord">
          <ac:chgData name="Stefanie van Zonhoven" userId="a658ef91-a567-455e-ba60-25d61273f917" providerId="ADAL" clId="{E171B745-E7EA-421D-B270-E97DEB8B3E54}" dt="2022-02-18T08:22:19.583" v="283" actId="20577"/>
          <ac:spMkLst>
            <pc:docMk/>
            <pc:sldMk cId="3884161012" sldId="520"/>
            <ac:spMk id="6" creationId="{615AF08A-8412-41B6-974D-B02E0DC0B4E1}"/>
          </ac:spMkLst>
        </pc:spChg>
        <pc:spChg chg="add mod ord">
          <ac:chgData name="Stefanie van Zonhoven" userId="a658ef91-a567-455e-ba60-25d61273f917" providerId="ADAL" clId="{E171B745-E7EA-421D-B270-E97DEB8B3E54}" dt="2022-02-18T08:22:28.643" v="307" actId="113"/>
          <ac:spMkLst>
            <pc:docMk/>
            <pc:sldMk cId="3884161012" sldId="520"/>
            <ac:spMk id="7" creationId="{9BA2FBE8-27A8-4E53-9532-C92F257E0FD8}"/>
          </ac:spMkLst>
        </pc:spChg>
        <pc:spChg chg="add mod">
          <ac:chgData name="Stefanie van Zonhoven" userId="a658ef91-a567-455e-ba60-25d61273f917" providerId="ADAL" clId="{E171B745-E7EA-421D-B270-E97DEB8B3E54}" dt="2022-02-21T07:52:19.036" v="793" actId="208"/>
          <ac:spMkLst>
            <pc:docMk/>
            <pc:sldMk cId="3884161012" sldId="520"/>
            <ac:spMk id="10" creationId="{22852A08-123D-4871-9EB1-5679351BADBB}"/>
          </ac:spMkLst>
        </pc:spChg>
        <pc:spChg chg="add mod">
          <ac:chgData name="Stefanie van Zonhoven" userId="a658ef91-a567-455e-ba60-25d61273f917" providerId="ADAL" clId="{E171B745-E7EA-421D-B270-E97DEB8B3E54}" dt="2022-02-21T07:52:21.580" v="794" actId="208"/>
          <ac:spMkLst>
            <pc:docMk/>
            <pc:sldMk cId="3884161012" sldId="520"/>
            <ac:spMk id="11" creationId="{8A71E03D-BB40-4E20-8004-B85D170035C8}"/>
          </ac:spMkLst>
        </pc:spChg>
        <pc:picChg chg="add mod">
          <ac:chgData name="Stefanie van Zonhoven" userId="a658ef91-a567-455e-ba60-25d61273f917" providerId="ADAL" clId="{E171B745-E7EA-421D-B270-E97DEB8B3E54}" dt="2022-02-18T08:22:06.739" v="254" actId="1076"/>
          <ac:picMkLst>
            <pc:docMk/>
            <pc:sldMk cId="3884161012" sldId="520"/>
            <ac:picMk id="9" creationId="{E69473AC-5B7C-487B-A04C-8EA7AFE3CDE2}"/>
          </ac:picMkLst>
        </pc:picChg>
      </pc:sldChg>
      <pc:sldChg chg="addSp delSp modSp add mod">
        <pc:chgData name="Stefanie van Zonhoven" userId="a658ef91-a567-455e-ba60-25d61273f917" providerId="ADAL" clId="{E171B745-E7EA-421D-B270-E97DEB8B3E54}" dt="2022-02-21T07:52:25.472" v="795" actId="208"/>
        <pc:sldMkLst>
          <pc:docMk/>
          <pc:sldMk cId="2479360755" sldId="521"/>
        </pc:sldMkLst>
        <pc:spChg chg="add mod">
          <ac:chgData name="Stefanie van Zonhoven" userId="a658ef91-a567-455e-ba60-25d61273f917" providerId="ADAL" clId="{E171B745-E7EA-421D-B270-E97DEB8B3E54}" dt="2022-02-21T07:52:25.472" v="795" actId="208"/>
          <ac:spMkLst>
            <pc:docMk/>
            <pc:sldMk cId="2479360755" sldId="521"/>
            <ac:spMk id="4" creationId="{31C20E9D-B9DD-4413-AD43-815831309E02}"/>
          </ac:spMkLst>
        </pc:spChg>
        <pc:spChg chg="del">
          <ac:chgData name="Stefanie van Zonhoven" userId="a658ef91-a567-455e-ba60-25d61273f917" providerId="ADAL" clId="{E171B745-E7EA-421D-B270-E97DEB8B3E54}" dt="2022-02-18T08:23:02.863" v="320" actId="478"/>
          <ac:spMkLst>
            <pc:docMk/>
            <pc:sldMk cId="2479360755" sldId="521"/>
            <ac:spMk id="10" creationId="{22852A08-123D-4871-9EB1-5679351BADBB}"/>
          </ac:spMkLst>
        </pc:spChg>
        <pc:spChg chg="del">
          <ac:chgData name="Stefanie van Zonhoven" userId="a658ef91-a567-455e-ba60-25d61273f917" providerId="ADAL" clId="{E171B745-E7EA-421D-B270-E97DEB8B3E54}" dt="2022-02-18T08:23:03.696" v="321" actId="478"/>
          <ac:spMkLst>
            <pc:docMk/>
            <pc:sldMk cId="2479360755" sldId="521"/>
            <ac:spMk id="11" creationId="{8A71E03D-BB40-4E20-8004-B85D170035C8}"/>
          </ac:spMkLst>
        </pc:spChg>
        <pc:picChg chg="add mod">
          <ac:chgData name="Stefanie van Zonhoven" userId="a658ef91-a567-455e-ba60-25d61273f917" providerId="ADAL" clId="{E171B745-E7EA-421D-B270-E97DEB8B3E54}" dt="2022-02-18T08:23:29.337" v="325" actId="14100"/>
          <ac:picMkLst>
            <pc:docMk/>
            <pc:sldMk cId="2479360755" sldId="521"/>
            <ac:picMk id="3" creationId="{3C184192-5166-42C0-B7E3-C2B93A1DE212}"/>
          </ac:picMkLst>
        </pc:picChg>
        <pc:picChg chg="del">
          <ac:chgData name="Stefanie van Zonhoven" userId="a658ef91-a567-455e-ba60-25d61273f917" providerId="ADAL" clId="{E171B745-E7EA-421D-B270-E97DEB8B3E54}" dt="2022-02-18T08:23:02.194" v="319" actId="478"/>
          <ac:picMkLst>
            <pc:docMk/>
            <pc:sldMk cId="2479360755" sldId="521"/>
            <ac:picMk id="9" creationId="{E69473AC-5B7C-487B-A04C-8EA7AFE3CDE2}"/>
          </ac:picMkLst>
        </pc:picChg>
      </pc:sldChg>
      <pc:sldChg chg="addSp delSp modSp new mod">
        <pc:chgData name="Stefanie van Zonhoven" userId="a658ef91-a567-455e-ba60-25d61273f917" providerId="ADAL" clId="{E171B745-E7EA-421D-B270-E97DEB8B3E54}" dt="2022-02-18T08:26:12.768" v="468" actId="1038"/>
        <pc:sldMkLst>
          <pc:docMk/>
          <pc:sldMk cId="171136088" sldId="522"/>
        </pc:sldMkLst>
        <pc:spChg chg="mod">
          <ac:chgData name="Stefanie van Zonhoven" userId="a658ef91-a567-455e-ba60-25d61273f917" providerId="ADAL" clId="{E171B745-E7EA-421D-B270-E97DEB8B3E54}" dt="2022-02-18T08:25:28.224" v="376" actId="20577"/>
          <ac:spMkLst>
            <pc:docMk/>
            <pc:sldMk cId="171136088" sldId="522"/>
            <ac:spMk id="2" creationId="{B739D113-F8B5-438A-8B23-21ADAD45CD90}"/>
          </ac:spMkLst>
        </pc:spChg>
        <pc:spChg chg="del mod">
          <ac:chgData name="Stefanie van Zonhoven" userId="a658ef91-a567-455e-ba60-25d61273f917" providerId="ADAL" clId="{E171B745-E7EA-421D-B270-E97DEB8B3E54}" dt="2022-02-18T08:24:47.646" v="333" actId="478"/>
          <ac:spMkLst>
            <pc:docMk/>
            <pc:sldMk cId="171136088" sldId="522"/>
            <ac:spMk id="3" creationId="{6056FB98-2CC2-489F-BAD9-3155C0302833}"/>
          </ac:spMkLst>
        </pc:spChg>
        <pc:spChg chg="del">
          <ac:chgData name="Stefanie van Zonhoven" userId="a658ef91-a567-455e-ba60-25d61273f917" providerId="ADAL" clId="{E171B745-E7EA-421D-B270-E97DEB8B3E54}" dt="2022-02-18T08:24:52.306" v="336" actId="478"/>
          <ac:spMkLst>
            <pc:docMk/>
            <pc:sldMk cId="171136088" sldId="522"/>
            <ac:spMk id="4" creationId="{50686751-5164-4B96-9153-4855F9BF7368}"/>
          </ac:spMkLst>
        </pc:spChg>
        <pc:spChg chg="mod">
          <ac:chgData name="Stefanie van Zonhoven" userId="a658ef91-a567-455e-ba60-25d61273f917" providerId="ADAL" clId="{E171B745-E7EA-421D-B270-E97DEB8B3E54}" dt="2022-02-18T08:25:51.023" v="449" actId="113"/>
          <ac:spMkLst>
            <pc:docMk/>
            <pc:sldMk cId="171136088" sldId="522"/>
            <ac:spMk id="5" creationId="{FCA40C52-E765-4488-993A-2550B9A25D79}"/>
          </ac:spMkLst>
        </pc:spChg>
        <pc:spChg chg="add mod">
          <ac:chgData name="Stefanie van Zonhoven" userId="a658ef91-a567-455e-ba60-25d61273f917" providerId="ADAL" clId="{E171B745-E7EA-421D-B270-E97DEB8B3E54}" dt="2022-02-18T08:26:02.239" v="460" actId="1036"/>
          <ac:spMkLst>
            <pc:docMk/>
            <pc:sldMk cId="171136088" sldId="522"/>
            <ac:spMk id="8" creationId="{E0DA28F0-131B-4B96-B93E-7197EAF44CAB}"/>
          </ac:spMkLst>
        </pc:spChg>
        <pc:spChg chg="add mod">
          <ac:chgData name="Stefanie van Zonhoven" userId="a658ef91-a567-455e-ba60-25d61273f917" providerId="ADAL" clId="{E171B745-E7EA-421D-B270-E97DEB8B3E54}" dt="2022-02-18T08:26:12.768" v="468" actId="1038"/>
          <ac:spMkLst>
            <pc:docMk/>
            <pc:sldMk cId="171136088" sldId="522"/>
            <ac:spMk id="9" creationId="{DFE68FE0-B61C-4905-A72C-CAE261062133}"/>
          </ac:spMkLst>
        </pc:spChg>
        <pc:picChg chg="add del mod">
          <ac:chgData name="Stefanie van Zonhoven" userId="a658ef91-a567-455e-ba60-25d61273f917" providerId="ADAL" clId="{E171B745-E7EA-421D-B270-E97DEB8B3E54}" dt="2022-02-18T08:25:02.857" v="341" actId="1076"/>
          <ac:picMkLst>
            <pc:docMk/>
            <pc:sldMk cId="171136088" sldId="522"/>
            <ac:picMk id="7" creationId="{D4507BB7-57C6-4A9A-884F-05C896A3DB3D}"/>
          </ac:picMkLst>
        </pc:picChg>
      </pc:sldChg>
      <pc:sldChg chg="modSp add mod modClrScheme chgLayout">
        <pc:chgData name="Stefanie van Zonhoven" userId="a658ef91-a567-455e-ba60-25d61273f917" providerId="ADAL" clId="{E171B745-E7EA-421D-B270-E97DEB8B3E54}" dt="2022-02-18T08:27:09.763" v="496" actId="1076"/>
        <pc:sldMkLst>
          <pc:docMk/>
          <pc:sldMk cId="3431689168" sldId="523"/>
        </pc:sldMkLst>
        <pc:spChg chg="mod ord">
          <ac:chgData name="Stefanie van Zonhoven" userId="a658ef91-a567-455e-ba60-25d61273f917" providerId="ADAL" clId="{E171B745-E7EA-421D-B270-E97DEB8B3E54}" dt="2022-02-18T08:26:42.805" v="470" actId="700"/>
          <ac:spMkLst>
            <pc:docMk/>
            <pc:sldMk cId="3431689168" sldId="523"/>
            <ac:spMk id="7" creationId="{8A210A79-4C3F-4D15-8BC1-B3AE300F1A73}"/>
          </ac:spMkLst>
        </pc:spChg>
        <pc:spChg chg="mod ord">
          <ac:chgData name="Stefanie van Zonhoven" userId="a658ef91-a567-455e-ba60-25d61273f917" providerId="ADAL" clId="{E171B745-E7EA-421D-B270-E97DEB8B3E54}" dt="2022-02-18T08:27:02.918" v="494" actId="113"/>
          <ac:spMkLst>
            <pc:docMk/>
            <pc:sldMk cId="3431689168" sldId="523"/>
            <ac:spMk id="8" creationId="{0FF56CC5-7D1E-46BF-82AD-3FFC798E285A}"/>
          </ac:spMkLst>
        </pc:spChg>
        <pc:picChg chg="mod">
          <ac:chgData name="Stefanie van Zonhoven" userId="a658ef91-a567-455e-ba60-25d61273f917" providerId="ADAL" clId="{E171B745-E7EA-421D-B270-E97DEB8B3E54}" dt="2022-02-18T08:27:09.763" v="496" actId="1076"/>
          <ac:picMkLst>
            <pc:docMk/>
            <pc:sldMk cId="3431689168" sldId="523"/>
            <ac:picMk id="10" creationId="{36AF4EEB-C953-46DE-85A9-11B3F157B13D}"/>
          </ac:picMkLst>
        </pc:picChg>
      </pc:sldChg>
      <pc:sldChg chg="modSp add mod modClrScheme chgLayout">
        <pc:chgData name="Stefanie van Zonhoven" userId="a658ef91-a567-455e-ba60-25d61273f917" providerId="ADAL" clId="{E171B745-E7EA-421D-B270-E97DEB8B3E54}" dt="2022-02-18T08:27:15.441" v="498" actId="14100"/>
        <pc:sldMkLst>
          <pc:docMk/>
          <pc:sldMk cId="2333137038" sldId="524"/>
        </pc:sldMkLst>
        <pc:spChg chg="mod ord">
          <ac:chgData name="Stefanie van Zonhoven" userId="a658ef91-a567-455e-ba60-25d61273f917" providerId="ADAL" clId="{E171B745-E7EA-421D-B270-E97DEB8B3E54}" dt="2022-02-18T08:26:42.805" v="470" actId="700"/>
          <ac:spMkLst>
            <pc:docMk/>
            <pc:sldMk cId="2333137038" sldId="524"/>
            <ac:spMk id="2" creationId="{730FBB36-0E31-4E26-8265-E7214069BC8F}"/>
          </ac:spMkLst>
        </pc:spChg>
        <pc:spChg chg="mod ord">
          <ac:chgData name="Stefanie van Zonhoven" userId="a658ef91-a567-455e-ba60-25d61273f917" providerId="ADAL" clId="{E171B745-E7EA-421D-B270-E97DEB8B3E54}" dt="2022-02-18T08:27:06.556" v="495" actId="113"/>
          <ac:spMkLst>
            <pc:docMk/>
            <pc:sldMk cId="2333137038" sldId="524"/>
            <ac:spMk id="3" creationId="{12B615C7-18E4-473F-AD61-A7F324A97DFE}"/>
          </ac:spMkLst>
        </pc:spChg>
        <pc:picChg chg="mod">
          <ac:chgData name="Stefanie van Zonhoven" userId="a658ef91-a567-455e-ba60-25d61273f917" providerId="ADAL" clId="{E171B745-E7EA-421D-B270-E97DEB8B3E54}" dt="2022-02-18T08:27:15.441" v="498" actId="14100"/>
          <ac:picMkLst>
            <pc:docMk/>
            <pc:sldMk cId="2333137038" sldId="524"/>
            <ac:picMk id="5" creationId="{CBC8CE86-2FA3-4951-BF0D-2383125AE84B}"/>
          </ac:picMkLst>
        </pc:picChg>
      </pc:sldChg>
      <pc:sldChg chg="addSp delSp modSp new mod modClrScheme chgLayout">
        <pc:chgData name="Stefanie van Zonhoven" userId="a658ef91-a567-455e-ba60-25d61273f917" providerId="ADAL" clId="{E171B745-E7EA-421D-B270-E97DEB8B3E54}" dt="2022-02-18T09:22:58.231" v="638" actId="1076"/>
        <pc:sldMkLst>
          <pc:docMk/>
          <pc:sldMk cId="1500567799" sldId="525"/>
        </pc:sldMkLst>
        <pc:spChg chg="del mod ord">
          <ac:chgData name="Stefanie van Zonhoven" userId="a658ef91-a567-455e-ba60-25d61273f917" providerId="ADAL" clId="{E171B745-E7EA-421D-B270-E97DEB8B3E54}" dt="2022-02-18T09:21:43.508" v="584" actId="700"/>
          <ac:spMkLst>
            <pc:docMk/>
            <pc:sldMk cId="1500567799" sldId="525"/>
            <ac:spMk id="2" creationId="{E7303168-08A3-4BE2-89F0-8283C0742AF8}"/>
          </ac:spMkLst>
        </pc:spChg>
        <pc:spChg chg="del mod ord">
          <ac:chgData name="Stefanie van Zonhoven" userId="a658ef91-a567-455e-ba60-25d61273f917" providerId="ADAL" clId="{E171B745-E7EA-421D-B270-E97DEB8B3E54}" dt="2022-02-18T09:21:43.508" v="584" actId="700"/>
          <ac:spMkLst>
            <pc:docMk/>
            <pc:sldMk cId="1500567799" sldId="525"/>
            <ac:spMk id="3" creationId="{6DAF59A6-BF5E-49AE-B79F-1B698EDCC728}"/>
          </ac:spMkLst>
        </pc:spChg>
        <pc:spChg chg="del">
          <ac:chgData name="Stefanie van Zonhoven" userId="a658ef91-a567-455e-ba60-25d61273f917" providerId="ADAL" clId="{E171B745-E7EA-421D-B270-E97DEB8B3E54}" dt="2022-02-18T09:21:43.508" v="584" actId="700"/>
          <ac:spMkLst>
            <pc:docMk/>
            <pc:sldMk cId="1500567799" sldId="525"/>
            <ac:spMk id="4" creationId="{0A0C3C31-DDE1-4462-8325-84F771F5E03E}"/>
          </ac:spMkLst>
        </pc:spChg>
        <pc:spChg chg="del">
          <ac:chgData name="Stefanie van Zonhoven" userId="a658ef91-a567-455e-ba60-25d61273f917" providerId="ADAL" clId="{E171B745-E7EA-421D-B270-E97DEB8B3E54}" dt="2022-02-18T09:21:43.508" v="584" actId="700"/>
          <ac:spMkLst>
            <pc:docMk/>
            <pc:sldMk cId="1500567799" sldId="525"/>
            <ac:spMk id="5" creationId="{791C809C-D21E-4765-A962-E28E33771CCF}"/>
          </ac:spMkLst>
        </pc:spChg>
        <pc:spChg chg="add mod ord">
          <ac:chgData name="Stefanie van Zonhoven" userId="a658ef91-a567-455e-ba60-25d61273f917" providerId="ADAL" clId="{E171B745-E7EA-421D-B270-E97DEB8B3E54}" dt="2022-02-18T09:21:46.802" v="601" actId="20577"/>
          <ac:spMkLst>
            <pc:docMk/>
            <pc:sldMk cId="1500567799" sldId="525"/>
            <ac:spMk id="6" creationId="{06332C06-CC76-4456-9E76-D51EF186EBF2}"/>
          </ac:spMkLst>
        </pc:spChg>
        <pc:spChg chg="add mod ord">
          <ac:chgData name="Stefanie van Zonhoven" userId="a658ef91-a567-455e-ba60-25d61273f917" providerId="ADAL" clId="{E171B745-E7EA-421D-B270-E97DEB8B3E54}" dt="2022-02-18T09:22:03.008" v="635" actId="20577"/>
          <ac:spMkLst>
            <pc:docMk/>
            <pc:sldMk cId="1500567799" sldId="525"/>
            <ac:spMk id="7" creationId="{D597DAE1-E2DC-4729-896C-63601FA12755}"/>
          </ac:spMkLst>
        </pc:spChg>
        <pc:picChg chg="add mod">
          <ac:chgData name="Stefanie van Zonhoven" userId="a658ef91-a567-455e-ba60-25d61273f917" providerId="ADAL" clId="{E171B745-E7EA-421D-B270-E97DEB8B3E54}" dt="2022-02-18T09:22:58.231" v="638" actId="1076"/>
          <ac:picMkLst>
            <pc:docMk/>
            <pc:sldMk cId="1500567799" sldId="525"/>
            <ac:picMk id="9" creationId="{010CEFE9-5AD6-4A6E-98DF-9DC9D3A0E27B}"/>
          </ac:picMkLst>
        </pc:picChg>
      </pc:sldChg>
      <pc:sldChg chg="addSp delSp modSp add mod delCm modNotesTx">
        <pc:chgData name="Stefanie van Zonhoven" userId="a658ef91-a567-455e-ba60-25d61273f917" providerId="ADAL" clId="{E171B745-E7EA-421D-B270-E97DEB8B3E54}" dt="2022-02-21T08:51:45.893" v="843" actId="6549"/>
        <pc:sldMkLst>
          <pc:docMk/>
          <pc:sldMk cId="2953743106" sldId="526"/>
        </pc:sldMkLst>
        <pc:picChg chg="add mod">
          <ac:chgData name="Stefanie van Zonhoven" userId="a658ef91-a567-455e-ba60-25d61273f917" providerId="ADAL" clId="{E171B745-E7EA-421D-B270-E97DEB8B3E54}" dt="2022-02-18T09:23:34.816" v="646" actId="1076"/>
          <ac:picMkLst>
            <pc:docMk/>
            <pc:sldMk cId="2953743106" sldId="526"/>
            <ac:picMk id="3" creationId="{D671D3F0-D0E6-4917-B055-F3442DE1253F}"/>
          </ac:picMkLst>
        </pc:picChg>
        <pc:picChg chg="del">
          <ac:chgData name="Stefanie van Zonhoven" userId="a658ef91-a567-455e-ba60-25d61273f917" providerId="ADAL" clId="{E171B745-E7EA-421D-B270-E97DEB8B3E54}" dt="2022-02-18T09:23:25.102" v="641" actId="478"/>
          <ac:picMkLst>
            <pc:docMk/>
            <pc:sldMk cId="2953743106" sldId="526"/>
            <ac:picMk id="9" creationId="{010CEFE9-5AD6-4A6E-98DF-9DC9D3A0E27B}"/>
          </ac:picMkLst>
        </pc:picChg>
      </pc:sldChg>
      <pc:sldChg chg="addSp delSp modSp add mod">
        <pc:chgData name="Stefanie van Zonhoven" userId="a658ef91-a567-455e-ba60-25d61273f917" providerId="ADAL" clId="{E171B745-E7EA-421D-B270-E97DEB8B3E54}" dt="2022-02-21T08:49:24.327" v="837" actId="14100"/>
        <pc:sldMkLst>
          <pc:docMk/>
          <pc:sldMk cId="3955945041" sldId="527"/>
        </pc:sldMkLst>
        <pc:picChg chg="add mod">
          <ac:chgData name="Stefanie van Zonhoven" userId="a658ef91-a567-455e-ba60-25d61273f917" providerId="ADAL" clId="{E171B745-E7EA-421D-B270-E97DEB8B3E54}" dt="2022-02-21T08:49:24.327" v="837" actId="14100"/>
          <ac:picMkLst>
            <pc:docMk/>
            <pc:sldMk cId="3955945041" sldId="527"/>
            <ac:picMk id="3" creationId="{CE162634-242E-43CD-BC87-5D76636DDD29}"/>
          </ac:picMkLst>
        </pc:picChg>
        <pc:picChg chg="del">
          <ac:chgData name="Stefanie van Zonhoven" userId="a658ef91-a567-455e-ba60-25d61273f917" providerId="ADAL" clId="{E171B745-E7EA-421D-B270-E97DEB8B3E54}" dt="2022-02-18T09:56:13.743" v="648" actId="478"/>
          <ac:picMkLst>
            <pc:docMk/>
            <pc:sldMk cId="3955945041" sldId="527"/>
            <ac:picMk id="3" creationId="{D671D3F0-D0E6-4917-B055-F3442DE1253F}"/>
          </ac:picMkLst>
        </pc:picChg>
        <pc:picChg chg="add del mod">
          <ac:chgData name="Stefanie van Zonhoven" userId="a658ef91-a567-455e-ba60-25d61273f917" providerId="ADAL" clId="{E171B745-E7EA-421D-B270-E97DEB8B3E54}" dt="2022-02-21T08:49:12.804" v="832" actId="478"/>
          <ac:picMkLst>
            <pc:docMk/>
            <pc:sldMk cId="3955945041" sldId="527"/>
            <ac:picMk id="4" creationId="{413F66C9-F016-4428-9237-377D27E737E3}"/>
          </ac:picMkLst>
        </pc:picChg>
      </pc:sldChg>
      <pc:sldChg chg="addSp delSp modSp new mod modClrScheme chgLayout">
        <pc:chgData name="Stefanie van Zonhoven" userId="a658ef91-a567-455e-ba60-25d61273f917" providerId="ADAL" clId="{E171B745-E7EA-421D-B270-E97DEB8B3E54}" dt="2022-02-18T09:57:35.246" v="669" actId="1037"/>
        <pc:sldMkLst>
          <pc:docMk/>
          <pc:sldMk cId="3854722276" sldId="528"/>
        </pc:sldMkLst>
        <pc:spChg chg="del">
          <ac:chgData name="Stefanie van Zonhoven" userId="a658ef91-a567-455e-ba60-25d61273f917" providerId="ADAL" clId="{E171B745-E7EA-421D-B270-E97DEB8B3E54}" dt="2022-02-18T09:57:05.730" v="654" actId="700"/>
          <ac:spMkLst>
            <pc:docMk/>
            <pc:sldMk cId="3854722276" sldId="528"/>
            <ac:spMk id="2" creationId="{84279153-A72A-480C-BF53-25EBCEC6AEAB}"/>
          </ac:spMkLst>
        </pc:spChg>
        <pc:spChg chg="del mod ord">
          <ac:chgData name="Stefanie van Zonhoven" userId="a658ef91-a567-455e-ba60-25d61273f917" providerId="ADAL" clId="{E171B745-E7EA-421D-B270-E97DEB8B3E54}" dt="2022-02-18T09:57:10.255" v="656" actId="478"/>
          <ac:spMkLst>
            <pc:docMk/>
            <pc:sldMk cId="3854722276" sldId="528"/>
            <ac:spMk id="3" creationId="{28FE664E-2E0B-4286-9688-8FC8ACC5B212}"/>
          </ac:spMkLst>
        </pc:spChg>
        <pc:spChg chg="del mod ord">
          <ac:chgData name="Stefanie van Zonhoven" userId="a658ef91-a567-455e-ba60-25d61273f917" providerId="ADAL" clId="{E171B745-E7EA-421D-B270-E97DEB8B3E54}" dt="2022-02-18T09:57:11.550" v="657" actId="478"/>
          <ac:spMkLst>
            <pc:docMk/>
            <pc:sldMk cId="3854722276" sldId="528"/>
            <ac:spMk id="4" creationId="{F4AD488C-CA71-4114-A7BC-78F30397C27B}"/>
          </ac:spMkLst>
        </pc:spChg>
        <pc:spChg chg="del">
          <ac:chgData name="Stefanie van Zonhoven" userId="a658ef91-a567-455e-ba60-25d61273f917" providerId="ADAL" clId="{E171B745-E7EA-421D-B270-E97DEB8B3E54}" dt="2022-02-18T09:57:05.730" v="654" actId="700"/>
          <ac:spMkLst>
            <pc:docMk/>
            <pc:sldMk cId="3854722276" sldId="528"/>
            <ac:spMk id="5" creationId="{C08CECB5-BE3D-4E03-ABBB-BFEED77BDBE7}"/>
          </ac:spMkLst>
        </pc:spChg>
        <pc:picChg chg="add mod">
          <ac:chgData name="Stefanie van Zonhoven" userId="a658ef91-a567-455e-ba60-25d61273f917" providerId="ADAL" clId="{E171B745-E7EA-421D-B270-E97DEB8B3E54}" dt="2022-02-18T09:57:35.246" v="669" actId="1037"/>
          <ac:picMkLst>
            <pc:docMk/>
            <pc:sldMk cId="3854722276" sldId="528"/>
            <ac:picMk id="7" creationId="{B026DD6A-5C75-4A36-A7E8-DCE098881122}"/>
          </ac:picMkLst>
        </pc:picChg>
        <pc:picChg chg="add mod">
          <ac:chgData name="Stefanie van Zonhoven" userId="a658ef91-a567-455e-ba60-25d61273f917" providerId="ADAL" clId="{E171B745-E7EA-421D-B270-E97DEB8B3E54}" dt="2022-02-18T09:57:31.532" v="661" actId="1076"/>
          <ac:picMkLst>
            <pc:docMk/>
            <pc:sldMk cId="3854722276" sldId="528"/>
            <ac:picMk id="9" creationId="{F1357C9B-6E1B-46AE-A742-1EFAADDB1760}"/>
          </ac:picMkLst>
        </pc:picChg>
      </pc:sldChg>
      <pc:sldMasterChg chg="delSldLayout">
        <pc:chgData name="Stefanie van Zonhoven" userId="a658ef91-a567-455e-ba60-25d61273f917" providerId="ADAL" clId="{E171B745-E7EA-421D-B270-E97DEB8B3E54}" dt="2022-02-18T09:18:34.315" v="573" actId="47"/>
        <pc:sldMasterMkLst>
          <pc:docMk/>
          <pc:sldMasterMk cId="271170314" sldId="2147483672"/>
        </pc:sldMasterMkLst>
        <pc:sldLayoutChg chg="del">
          <pc:chgData name="Stefanie van Zonhoven" userId="a658ef91-a567-455e-ba60-25d61273f917" providerId="ADAL" clId="{E171B745-E7EA-421D-B270-E97DEB8B3E54}" dt="2022-02-18T09:18:34.315" v="573" actId="47"/>
          <pc:sldLayoutMkLst>
            <pc:docMk/>
            <pc:sldMasterMk cId="271170314" sldId="2147483672"/>
            <pc:sldLayoutMk cId="2359554167" sldId="2147483747"/>
          </pc:sldLayoutMkLst>
        </pc:sldLayoutChg>
      </pc:sldMasterChg>
    </pc:docChg>
  </pc:docChgLst>
  <pc:docChgLst>
    <pc:chgData name="Sophie Devolder" userId="S::sophie.devolder@plantyn.com::4c438716-b607-4364-bf60-17d98ac01107" providerId="AD" clId="Web-{76433DBA-0FBA-4AD7-8A5B-17DF2FCB917B}"/>
    <pc:docChg chg="mod">
      <pc:chgData name="Sophie Devolder" userId="S::sophie.devolder@plantyn.com::4c438716-b607-4364-bf60-17d98ac01107" providerId="AD" clId="Web-{76433DBA-0FBA-4AD7-8A5B-17DF2FCB917B}" dt="2022-02-18T14:52:19.476" v="10"/>
      <pc:docMkLst>
        <pc:docMk/>
      </pc:docMkLst>
      <pc:sldChg chg="addCm">
        <pc:chgData name="Sophie Devolder" userId="S::sophie.devolder@plantyn.com::4c438716-b607-4364-bf60-17d98ac01107" providerId="AD" clId="Web-{76433DBA-0FBA-4AD7-8A5B-17DF2FCB917B}" dt="2022-02-18T14:40:46.562" v="2"/>
        <pc:sldMkLst>
          <pc:docMk/>
          <pc:sldMk cId="470802018" sldId="395"/>
        </pc:sldMkLst>
      </pc:sldChg>
      <pc:sldChg chg="addCm">
        <pc:chgData name="Sophie Devolder" userId="S::sophie.devolder@plantyn.com::4c438716-b607-4364-bf60-17d98ac01107" providerId="AD" clId="Web-{76433DBA-0FBA-4AD7-8A5B-17DF2FCB917B}" dt="2022-02-18T14:47:08.834" v="9"/>
        <pc:sldMkLst>
          <pc:docMk/>
          <pc:sldMk cId="4112260542" sldId="498"/>
        </pc:sldMkLst>
      </pc:sldChg>
      <pc:sldChg chg="addCm">
        <pc:chgData name="Sophie Devolder" userId="S::sophie.devolder@plantyn.com::4c438716-b607-4364-bf60-17d98ac01107" providerId="AD" clId="Web-{76433DBA-0FBA-4AD7-8A5B-17DF2FCB917B}" dt="2022-02-18T14:42:20.036" v="3"/>
        <pc:sldMkLst>
          <pc:docMk/>
          <pc:sldMk cId="1022713331" sldId="501"/>
        </pc:sldMkLst>
      </pc:sldChg>
      <pc:sldChg chg="addCm">
        <pc:chgData name="Sophie Devolder" userId="S::sophie.devolder@plantyn.com::4c438716-b607-4364-bf60-17d98ac01107" providerId="AD" clId="Web-{76433DBA-0FBA-4AD7-8A5B-17DF2FCB917B}" dt="2022-02-18T14:43:50.182" v="4"/>
        <pc:sldMkLst>
          <pc:docMk/>
          <pc:sldMk cId="1602703241" sldId="507"/>
        </pc:sldMkLst>
      </pc:sldChg>
      <pc:sldChg chg="addCm modCm">
        <pc:chgData name="Sophie Devolder" userId="S::sophie.devolder@plantyn.com::4c438716-b607-4364-bf60-17d98ac01107" providerId="AD" clId="Web-{76433DBA-0FBA-4AD7-8A5B-17DF2FCB917B}" dt="2022-02-18T14:45:49.439" v="8"/>
        <pc:sldMkLst>
          <pc:docMk/>
          <pc:sldMk cId="1206465618" sldId="509"/>
        </pc:sldMkLst>
      </pc:sldChg>
      <pc:sldChg chg="addCm">
        <pc:chgData name="Sophie Devolder" userId="S::sophie.devolder@plantyn.com::4c438716-b607-4364-bf60-17d98ac01107" providerId="AD" clId="Web-{76433DBA-0FBA-4AD7-8A5B-17DF2FCB917B}" dt="2022-02-18T14:38:43.727" v="1"/>
        <pc:sldMkLst>
          <pc:docMk/>
          <pc:sldMk cId="1748037485" sldId="516"/>
        </pc:sldMkLst>
      </pc:sldChg>
      <pc:sldChg chg="addCm">
        <pc:chgData name="Sophie Devolder" userId="S::sophie.devolder@plantyn.com::4c438716-b607-4364-bf60-17d98ac01107" providerId="AD" clId="Web-{76433DBA-0FBA-4AD7-8A5B-17DF2FCB917B}" dt="2022-02-18T14:52:19.476" v="10"/>
        <pc:sldMkLst>
          <pc:docMk/>
          <pc:sldMk cId="2953743106" sldId="5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42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95427"/>
          </a:xfrm>
          <a:prstGeom prst="rect">
            <a:avLst/>
          </a:prstGeom>
        </p:spPr>
        <p:txBody>
          <a:bodyPr vert="horz" lIns="93177" tIns="46589" rIns="93177" bIns="46589" rtlCol="0"/>
          <a:lstStyle>
            <a:lvl1pPr algn="r">
              <a:defRPr sz="1200"/>
            </a:lvl1pPr>
          </a:lstStyle>
          <a:p>
            <a:fld id="{9486E7F6-1B3F-4F94-85EC-92465B8A3961}" type="datetimeFigureOut">
              <a:rPr lang="en-US" smtClean="0"/>
              <a:t>2/21/2022</a:t>
            </a:fld>
            <a:endParaRPr lang="en-US"/>
          </a:p>
        </p:txBody>
      </p:sp>
      <p:sp>
        <p:nvSpPr>
          <p:cNvPr id="4" name="Slide Image Placeholder 3"/>
          <p:cNvSpPr>
            <a:spLocks noGrp="1" noRot="1" noChangeAspect="1"/>
          </p:cNvSpPr>
          <p:nvPr>
            <p:ph type="sldImg" idx="2"/>
          </p:nvPr>
        </p:nvSpPr>
        <p:spPr>
          <a:xfrm>
            <a:off x="468313" y="1233488"/>
            <a:ext cx="5921375" cy="33321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751983"/>
            <a:ext cx="5486400" cy="388798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8825"/>
            <a:ext cx="2971800" cy="49542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378825"/>
            <a:ext cx="2971800" cy="495426"/>
          </a:xfrm>
          <a:prstGeom prst="rect">
            <a:avLst/>
          </a:prstGeom>
        </p:spPr>
        <p:txBody>
          <a:bodyPr vert="horz" lIns="93177" tIns="46589" rIns="93177" bIns="46589" rtlCol="0" anchor="b"/>
          <a:lstStyle>
            <a:lvl1pPr algn="r">
              <a:defRPr sz="1200"/>
            </a:lvl1pPr>
          </a:lstStyle>
          <a:p>
            <a:fld id="{522C5315-DA9A-437E-BDAD-FBF6B8DB86D0}" type="slidenum">
              <a:rPr lang="en-US" smtClean="0"/>
              <a:t>‹nr.›</a:t>
            </a:fld>
            <a:endParaRPr lang="en-US"/>
          </a:p>
        </p:txBody>
      </p:sp>
    </p:spTree>
    <p:extLst>
      <p:ext uri="{BB962C8B-B14F-4D97-AF65-F5344CB8AC3E}">
        <p14:creationId xmlns:p14="http://schemas.microsoft.com/office/powerpoint/2010/main" val="1227642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a:t>
            </a:fld>
            <a:endParaRPr lang="en-US"/>
          </a:p>
        </p:txBody>
      </p:sp>
    </p:spTree>
    <p:extLst>
      <p:ext uri="{BB962C8B-B14F-4D97-AF65-F5344CB8AC3E}">
        <p14:creationId xmlns:p14="http://schemas.microsoft.com/office/powerpoint/2010/main" val="2267575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10</a:t>
            </a:fld>
            <a:endParaRPr lang="nl-BE"/>
          </a:p>
        </p:txBody>
      </p:sp>
    </p:spTree>
    <p:extLst>
      <p:ext uri="{BB962C8B-B14F-4D97-AF65-F5344CB8AC3E}">
        <p14:creationId xmlns:p14="http://schemas.microsoft.com/office/powerpoint/2010/main" val="179635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Algemene instellingen</a:t>
            </a:r>
          </a:p>
          <a:p>
            <a:r>
              <a:rPr lang="nl-BE" dirty="0"/>
              <a:t>Gemeenschappelijk overzicht: zelfde aantal en zelfde prijs!</a:t>
            </a:r>
          </a:p>
          <a:p>
            <a:r>
              <a:rPr lang="nl-BE" dirty="0"/>
              <a:t>Kleuren toelichten</a:t>
            </a:r>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11</a:t>
            </a:fld>
            <a:endParaRPr lang="nl-BE"/>
          </a:p>
        </p:txBody>
      </p:sp>
    </p:spTree>
    <p:extLst>
      <p:ext uri="{BB962C8B-B14F-4D97-AF65-F5344CB8AC3E}">
        <p14:creationId xmlns:p14="http://schemas.microsoft.com/office/powerpoint/2010/main" val="93953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200" kern="1200" dirty="0">
                <a:solidFill>
                  <a:schemeClr val="tx1"/>
                </a:solidFill>
                <a:effectLst/>
                <a:latin typeface="+mn-lt"/>
                <a:ea typeface="+mn-ea"/>
                <a:cs typeface="+mn-cs"/>
              </a:rPr>
              <a:t>Kan nu reeds een stap vroeger uitgevoerd worden, maar kan ook nog via detailoverzicht.</a:t>
            </a:r>
          </a:p>
        </p:txBody>
      </p:sp>
      <p:sp>
        <p:nvSpPr>
          <p:cNvPr id="4" name="Tijdelijke aanduiding voor datum 3"/>
          <p:cNvSpPr>
            <a:spLocks noGrp="1"/>
          </p:cNvSpPr>
          <p:nvPr>
            <p:ph type="dt" idx="10"/>
          </p:nvPr>
        </p:nvSpPr>
        <p:spPr/>
        <p:txBody>
          <a:bodyPr/>
          <a:lstStyle/>
          <a:p>
            <a:fld id="{B0E5C38A-76DE-491A-AD08-879E803F7F34}" type="datetime1">
              <a:rPr lang="nl-BE" smtClean="0"/>
              <a:t>21/02/2022</a:t>
            </a:fld>
            <a:endParaRPr lang="nl-BE"/>
          </a:p>
        </p:txBody>
      </p:sp>
      <p:sp>
        <p:nvSpPr>
          <p:cNvPr id="5" name="Tijdelijke aanduiding voor dianummer 4"/>
          <p:cNvSpPr>
            <a:spLocks noGrp="1"/>
          </p:cNvSpPr>
          <p:nvPr>
            <p:ph type="sldNum" sz="quarter" idx="11"/>
          </p:nvPr>
        </p:nvSpPr>
        <p:spPr/>
        <p:txBody>
          <a:bodyPr/>
          <a:lstStyle/>
          <a:p>
            <a:fld id="{3D4784F0-5928-4B86-B4DA-ED97489579BE}" type="slidenum">
              <a:rPr lang="nl-BE" smtClean="0"/>
              <a:t>12</a:t>
            </a:fld>
            <a:endParaRPr lang="nl-BE"/>
          </a:p>
        </p:txBody>
      </p:sp>
    </p:spTree>
    <p:extLst>
      <p:ext uri="{BB962C8B-B14F-4D97-AF65-F5344CB8AC3E}">
        <p14:creationId xmlns:p14="http://schemas.microsoft.com/office/powerpoint/2010/main" val="2848324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13</a:t>
            </a:fld>
            <a:endParaRPr lang="nl-BE"/>
          </a:p>
        </p:txBody>
      </p:sp>
    </p:spTree>
    <p:extLst>
      <p:ext uri="{BB962C8B-B14F-4D97-AF65-F5344CB8AC3E}">
        <p14:creationId xmlns:p14="http://schemas.microsoft.com/office/powerpoint/2010/main" val="1939926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14</a:t>
            </a:fld>
            <a:endParaRPr lang="en-US"/>
          </a:p>
        </p:txBody>
      </p:sp>
    </p:spTree>
    <p:extLst>
      <p:ext uri="{BB962C8B-B14F-4D97-AF65-F5344CB8AC3E}">
        <p14:creationId xmlns:p14="http://schemas.microsoft.com/office/powerpoint/2010/main" val="105399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15</a:t>
            </a:fld>
            <a:endParaRPr lang="en-US"/>
          </a:p>
        </p:txBody>
      </p:sp>
    </p:spTree>
    <p:extLst>
      <p:ext uri="{BB962C8B-B14F-4D97-AF65-F5344CB8AC3E}">
        <p14:creationId xmlns:p14="http://schemas.microsoft.com/office/powerpoint/2010/main" val="2972573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16</a:t>
            </a:fld>
            <a:endParaRPr lang="en-US"/>
          </a:p>
        </p:txBody>
      </p:sp>
    </p:spTree>
    <p:extLst>
      <p:ext uri="{BB962C8B-B14F-4D97-AF65-F5344CB8AC3E}">
        <p14:creationId xmlns:p14="http://schemas.microsoft.com/office/powerpoint/2010/main" val="225770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17</a:t>
            </a:fld>
            <a:endParaRPr lang="en-US"/>
          </a:p>
        </p:txBody>
      </p:sp>
    </p:spTree>
    <p:extLst>
      <p:ext uri="{BB962C8B-B14F-4D97-AF65-F5344CB8AC3E}">
        <p14:creationId xmlns:p14="http://schemas.microsoft.com/office/powerpoint/2010/main" val="2306802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18</a:t>
            </a:fld>
            <a:endParaRPr lang="en-US"/>
          </a:p>
        </p:txBody>
      </p:sp>
    </p:spTree>
    <p:extLst>
      <p:ext uri="{BB962C8B-B14F-4D97-AF65-F5344CB8AC3E}">
        <p14:creationId xmlns:p14="http://schemas.microsoft.com/office/powerpoint/2010/main" val="813372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19</a:t>
            </a:fld>
            <a:endParaRPr lang="en-US"/>
          </a:p>
        </p:txBody>
      </p:sp>
    </p:spTree>
    <p:extLst>
      <p:ext uri="{BB962C8B-B14F-4D97-AF65-F5344CB8AC3E}">
        <p14:creationId xmlns:p14="http://schemas.microsoft.com/office/powerpoint/2010/main" val="127109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a:t>
            </a:fld>
            <a:endParaRPr lang="en-US"/>
          </a:p>
        </p:txBody>
      </p:sp>
    </p:spTree>
    <p:extLst>
      <p:ext uri="{BB962C8B-B14F-4D97-AF65-F5344CB8AC3E}">
        <p14:creationId xmlns:p14="http://schemas.microsoft.com/office/powerpoint/2010/main" val="1107982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Afdrukken voorbeeldrekeningen -&gt; “voorbeeld” valt weg bij </a:t>
            </a:r>
            <a:r>
              <a:rPr lang="nl-BE" b="0" dirty="0" err="1"/>
              <a:t>doorgeboekte</a:t>
            </a:r>
            <a:r>
              <a:rPr lang="nl-BE" b="0" dirty="0"/>
              <a:t> rekeningen</a:t>
            </a:r>
          </a:p>
          <a:p>
            <a:r>
              <a:rPr lang="nl-BE" b="0" dirty="0"/>
              <a:t>Bij mix: (voorbeeld)rekeningen</a:t>
            </a:r>
          </a:p>
          <a:p>
            <a:r>
              <a:rPr lang="nl-BE" b="0" dirty="0"/>
              <a:t>Melding bij mailen: rekeningen zijn nog niet </a:t>
            </a:r>
            <a:r>
              <a:rPr lang="nl-BE" b="0" dirty="0" err="1"/>
              <a:t>doorgeboekt</a:t>
            </a:r>
            <a:r>
              <a:rPr lang="nl-BE" b="0" dirty="0"/>
              <a:t>. Je kan toch mailen.</a:t>
            </a:r>
          </a:p>
          <a:p>
            <a:r>
              <a:rPr lang="nl-BE" b="0" dirty="0"/>
              <a:t>Afdrukdatum al dan niet overschrijven.</a:t>
            </a:r>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20</a:t>
            </a:fld>
            <a:endParaRPr lang="nl-BE"/>
          </a:p>
        </p:txBody>
      </p:sp>
    </p:spTree>
    <p:extLst>
      <p:ext uri="{BB962C8B-B14F-4D97-AF65-F5344CB8AC3E}">
        <p14:creationId xmlns:p14="http://schemas.microsoft.com/office/powerpoint/2010/main" val="1148697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Overzicht nu ook in </a:t>
            </a:r>
            <a:r>
              <a:rPr lang="nl-BE" dirty="0" err="1"/>
              <a:t>excel</a:t>
            </a:r>
            <a:endParaRPr lang="nl-BE"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21</a:t>
            </a:fld>
            <a:endParaRPr lang="nl-BE"/>
          </a:p>
        </p:txBody>
      </p:sp>
    </p:spTree>
    <p:extLst>
      <p:ext uri="{BB962C8B-B14F-4D97-AF65-F5344CB8AC3E}">
        <p14:creationId xmlns:p14="http://schemas.microsoft.com/office/powerpoint/2010/main" val="227273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22</a:t>
            </a:fld>
            <a:endParaRPr lang="en-US"/>
          </a:p>
        </p:txBody>
      </p:sp>
    </p:spTree>
    <p:extLst>
      <p:ext uri="{BB962C8B-B14F-4D97-AF65-F5344CB8AC3E}">
        <p14:creationId xmlns:p14="http://schemas.microsoft.com/office/powerpoint/2010/main" val="656229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Eerst juiste deelboek, boekjaar en periode kiezen, daarna op uittreksel toevoegen klikken.</a:t>
            </a:r>
          </a:p>
          <a:p>
            <a:r>
              <a:rPr lang="nl-BE" dirty="0"/>
              <a:t>Je kan ook werken in een bestaand uittreksel.</a:t>
            </a:r>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23</a:t>
            </a:fld>
            <a:endParaRPr lang="nl-BE"/>
          </a:p>
        </p:txBody>
      </p:sp>
    </p:spTree>
    <p:extLst>
      <p:ext uri="{BB962C8B-B14F-4D97-AF65-F5344CB8AC3E}">
        <p14:creationId xmlns:p14="http://schemas.microsoft.com/office/powerpoint/2010/main" val="2676357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24</a:t>
            </a:fld>
            <a:endParaRPr lang="en-US"/>
          </a:p>
        </p:txBody>
      </p:sp>
    </p:spTree>
    <p:extLst>
      <p:ext uri="{BB962C8B-B14F-4D97-AF65-F5344CB8AC3E}">
        <p14:creationId xmlns:p14="http://schemas.microsoft.com/office/powerpoint/2010/main" val="107042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25</a:t>
            </a:fld>
            <a:endParaRPr lang="en-US"/>
          </a:p>
        </p:txBody>
      </p:sp>
    </p:spTree>
    <p:extLst>
      <p:ext uri="{BB962C8B-B14F-4D97-AF65-F5344CB8AC3E}">
        <p14:creationId xmlns:p14="http://schemas.microsoft.com/office/powerpoint/2010/main" val="548736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Filteren en toepassen!</a:t>
            </a:r>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26</a:t>
            </a:fld>
            <a:endParaRPr lang="nl-BE"/>
          </a:p>
        </p:txBody>
      </p:sp>
    </p:spTree>
    <p:extLst>
      <p:ext uri="{BB962C8B-B14F-4D97-AF65-F5344CB8AC3E}">
        <p14:creationId xmlns:p14="http://schemas.microsoft.com/office/powerpoint/2010/main" val="2608695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27</a:t>
            </a:fld>
            <a:endParaRPr lang="nl-BE"/>
          </a:p>
        </p:txBody>
      </p:sp>
    </p:spTree>
    <p:extLst>
      <p:ext uri="{BB962C8B-B14F-4D97-AF65-F5344CB8AC3E}">
        <p14:creationId xmlns:p14="http://schemas.microsoft.com/office/powerpoint/2010/main" val="2734170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0" dirty="0"/>
              <a:t>Ook wijzen op andere weergave</a:t>
            </a:r>
          </a:p>
          <a:p>
            <a:endParaRPr lang="nl-BE"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28</a:t>
            </a:fld>
            <a:endParaRPr lang="nl-BE"/>
          </a:p>
        </p:txBody>
      </p:sp>
    </p:spTree>
    <p:extLst>
      <p:ext uri="{BB962C8B-B14F-4D97-AF65-F5344CB8AC3E}">
        <p14:creationId xmlns:p14="http://schemas.microsoft.com/office/powerpoint/2010/main" val="2311545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Eerst juiste deelboek, boekjaar en periode kiezen, daarna op uittreksel toevoegen klikken.</a:t>
            </a:r>
          </a:p>
          <a:p>
            <a:r>
              <a:rPr lang="nl-BE" dirty="0"/>
              <a:t>Je kan ook werken in een bestaand uittreksel.</a:t>
            </a:r>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29</a:t>
            </a:fld>
            <a:endParaRPr lang="nl-BE"/>
          </a:p>
        </p:txBody>
      </p:sp>
    </p:spTree>
    <p:extLst>
      <p:ext uri="{BB962C8B-B14F-4D97-AF65-F5344CB8AC3E}">
        <p14:creationId xmlns:p14="http://schemas.microsoft.com/office/powerpoint/2010/main" val="143854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a:t>
            </a:fld>
            <a:endParaRPr lang="en-US"/>
          </a:p>
        </p:txBody>
      </p:sp>
    </p:spTree>
    <p:extLst>
      <p:ext uri="{BB962C8B-B14F-4D97-AF65-F5344CB8AC3E}">
        <p14:creationId xmlns:p14="http://schemas.microsoft.com/office/powerpoint/2010/main" val="2830662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latin typeface="+mn-lt"/>
                <a:ea typeface="+mn-ea"/>
                <a:cs typeface="+mn-cs"/>
              </a:rPr>
              <a:t>Hier best nog eens uitdrukkelijk meegeven dat je nu ook codabestanden zonder extensie kunt inlezen maar dat je bij het bladeren wel moet gaan zoeken op alle bestandstypes.</a:t>
            </a:r>
          </a:p>
          <a:p>
            <a:endParaRPr lang="nl-BE" b="0"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30</a:t>
            </a:fld>
            <a:endParaRPr lang="nl-BE"/>
          </a:p>
        </p:txBody>
      </p:sp>
    </p:spTree>
    <p:extLst>
      <p:ext uri="{BB962C8B-B14F-4D97-AF65-F5344CB8AC3E}">
        <p14:creationId xmlns:p14="http://schemas.microsoft.com/office/powerpoint/2010/main" val="4047729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latin typeface="+mn-lt"/>
                <a:ea typeface="+mn-ea"/>
                <a:cs typeface="+mn-cs"/>
              </a:rPr>
              <a:t>Hier zeker meegeven dat als ze niet op 'volgende' kunnen klikken (als dat is </a:t>
            </a:r>
            <a:r>
              <a:rPr lang="nl-BE" sz="1200" kern="1200" dirty="0" err="1">
                <a:solidFill>
                  <a:schemeClr val="tx1"/>
                </a:solidFill>
                <a:latin typeface="+mn-lt"/>
                <a:ea typeface="+mn-ea"/>
                <a:cs typeface="+mn-cs"/>
              </a:rPr>
              <a:t>uitgegrijsd</a:t>
            </a:r>
            <a:r>
              <a:rPr lang="nl-BE" sz="1200" kern="1200" dirty="0">
                <a:solidFill>
                  <a:schemeClr val="tx1"/>
                </a:solidFill>
                <a:latin typeface="+mn-lt"/>
                <a:ea typeface="+mn-ea"/>
                <a:cs typeface="+mn-cs"/>
              </a:rPr>
              <a:t>), dat ze op die 'meer info' moeten klikken. Die zal dan in het oranje staan en als ze erop klikken zullen ze zien over welke controle het systeem valt en waarom de coda dus niet kan worden ingelezen.</a:t>
            </a:r>
          </a:p>
          <a:p>
            <a:endParaRPr lang="nl-BE" b="0"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31</a:t>
            </a:fld>
            <a:endParaRPr lang="nl-BE"/>
          </a:p>
        </p:txBody>
      </p:sp>
    </p:spTree>
    <p:extLst>
      <p:ext uri="{BB962C8B-B14F-4D97-AF65-F5344CB8AC3E}">
        <p14:creationId xmlns:p14="http://schemas.microsoft.com/office/powerpoint/2010/main" val="3846466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32</a:t>
            </a:fld>
            <a:endParaRPr lang="nl-BE"/>
          </a:p>
        </p:txBody>
      </p:sp>
    </p:spTree>
    <p:extLst>
      <p:ext uri="{BB962C8B-B14F-4D97-AF65-F5344CB8AC3E}">
        <p14:creationId xmlns:p14="http://schemas.microsoft.com/office/powerpoint/2010/main" val="1535230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33</a:t>
            </a:fld>
            <a:endParaRPr lang="nl-BE"/>
          </a:p>
        </p:txBody>
      </p:sp>
    </p:spTree>
    <p:extLst>
      <p:ext uri="{BB962C8B-B14F-4D97-AF65-F5344CB8AC3E}">
        <p14:creationId xmlns:p14="http://schemas.microsoft.com/office/powerpoint/2010/main" val="3077991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Afdruk coda kan nu ook naar Excel geëxporteerd worden.</a:t>
            </a:r>
          </a:p>
          <a:p>
            <a:r>
              <a:rPr lang="nl-BE" dirty="0"/>
              <a:t>In het uittreksel: overzicht van effectieve </a:t>
            </a:r>
            <a:r>
              <a:rPr lang="nl-BE" dirty="0" err="1"/>
              <a:t>afpuntingen</a:t>
            </a:r>
            <a:r>
              <a:rPr lang="nl-BE" dirty="0"/>
              <a:t> </a:t>
            </a:r>
          </a:p>
          <a:p>
            <a:r>
              <a:rPr lang="nl-BE" dirty="0"/>
              <a:t>Inhoud van code: stap 5 of via overzicht coda-berichten</a:t>
            </a:r>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34</a:t>
            </a:fld>
            <a:endParaRPr lang="nl-BE"/>
          </a:p>
        </p:txBody>
      </p:sp>
    </p:spTree>
    <p:extLst>
      <p:ext uri="{BB962C8B-B14F-4D97-AF65-F5344CB8AC3E}">
        <p14:creationId xmlns:p14="http://schemas.microsoft.com/office/powerpoint/2010/main" val="1760845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Eerst juiste deelboek, boekjaar en periode kiezen, daarna op uittreksel toevoegen klikken.</a:t>
            </a:r>
          </a:p>
          <a:p>
            <a:endParaRPr lang="nl-BE"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35</a:t>
            </a:fld>
            <a:endParaRPr lang="nl-BE"/>
          </a:p>
        </p:txBody>
      </p:sp>
    </p:spTree>
    <p:extLst>
      <p:ext uri="{BB962C8B-B14F-4D97-AF65-F5344CB8AC3E}">
        <p14:creationId xmlns:p14="http://schemas.microsoft.com/office/powerpoint/2010/main" val="992678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36</a:t>
            </a:fld>
            <a:endParaRPr lang="en-US"/>
          </a:p>
        </p:txBody>
      </p:sp>
    </p:spTree>
    <p:extLst>
      <p:ext uri="{BB962C8B-B14F-4D97-AF65-F5344CB8AC3E}">
        <p14:creationId xmlns:p14="http://schemas.microsoft.com/office/powerpoint/2010/main" val="1379819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37</a:t>
            </a:fld>
            <a:endParaRPr lang="en-US"/>
          </a:p>
        </p:txBody>
      </p:sp>
    </p:spTree>
    <p:extLst>
      <p:ext uri="{BB962C8B-B14F-4D97-AF65-F5344CB8AC3E}">
        <p14:creationId xmlns:p14="http://schemas.microsoft.com/office/powerpoint/2010/main" val="3275496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38</a:t>
            </a:fld>
            <a:endParaRPr lang="nl-BE"/>
          </a:p>
        </p:txBody>
      </p:sp>
    </p:spTree>
    <p:extLst>
      <p:ext uri="{BB962C8B-B14F-4D97-AF65-F5344CB8AC3E}">
        <p14:creationId xmlns:p14="http://schemas.microsoft.com/office/powerpoint/2010/main" val="1202882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39</a:t>
            </a:fld>
            <a:endParaRPr lang="en-US"/>
          </a:p>
        </p:txBody>
      </p:sp>
    </p:spTree>
    <p:extLst>
      <p:ext uri="{BB962C8B-B14F-4D97-AF65-F5344CB8AC3E}">
        <p14:creationId xmlns:p14="http://schemas.microsoft.com/office/powerpoint/2010/main" val="2139445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atum 3"/>
          <p:cNvSpPr>
            <a:spLocks noGrp="1"/>
          </p:cNvSpPr>
          <p:nvPr>
            <p:ph type="dt" idx="1"/>
          </p:nvPr>
        </p:nvSpPr>
        <p:spPr/>
        <p:txBody>
          <a:bodyPr/>
          <a:lstStyle/>
          <a:p>
            <a:pPr defTabSz="465887" hangingPunct="0">
              <a:defRPr/>
            </a:pPr>
            <a:fld id="{B0E5C38A-76DE-491A-AD08-879E803F7F34}" type="datetime1">
              <a:rPr lang="nl-BE" sz="1300" kern="0">
                <a:solidFill>
                  <a:srgbClr val="000000"/>
                </a:solidFill>
                <a:latin typeface="Calibri Light" panose="020F0302020204030204"/>
                <a:ea typeface="+mj-ea"/>
                <a:cs typeface="+mj-cs"/>
                <a:sym typeface="Calibri"/>
              </a:rPr>
              <a:pPr defTabSz="465887" hangingPunct="0">
                <a:defRPr/>
              </a:pPr>
              <a:t>21/02/2022</a:t>
            </a:fld>
            <a:endParaRPr lang="nl-BE" sz="1300" kern="0">
              <a:solidFill>
                <a:srgbClr val="000000"/>
              </a:solidFill>
              <a:latin typeface="Calibri Light" panose="020F0302020204030204"/>
              <a:ea typeface="+mj-ea"/>
              <a:cs typeface="+mj-cs"/>
              <a:sym typeface="Calibri"/>
            </a:endParaRPr>
          </a:p>
        </p:txBody>
      </p:sp>
      <p:sp>
        <p:nvSpPr>
          <p:cNvPr id="5" name="Tijdelijke aanduiding voor dianummer 4"/>
          <p:cNvSpPr>
            <a:spLocks noGrp="1"/>
          </p:cNvSpPr>
          <p:nvPr>
            <p:ph type="sldNum" sz="quarter" idx="5"/>
          </p:nvPr>
        </p:nvSpPr>
        <p:spPr/>
        <p:txBody>
          <a:bodyPr/>
          <a:lstStyle/>
          <a:p>
            <a:pPr defTabSz="465887" hangingPunct="0">
              <a:defRPr/>
            </a:pPr>
            <a:fld id="{3D4784F0-5928-4B86-B4DA-ED97489579BE}" type="slidenum">
              <a:rPr lang="nl-BE" sz="1300" kern="0">
                <a:solidFill>
                  <a:srgbClr val="000000"/>
                </a:solidFill>
                <a:latin typeface="Calibri Light" panose="020F0302020204030204"/>
                <a:ea typeface="+mj-ea"/>
                <a:cs typeface="+mj-cs"/>
                <a:sym typeface="Calibri"/>
              </a:rPr>
              <a:pPr defTabSz="465887" hangingPunct="0">
                <a:defRPr/>
              </a:pPr>
              <a:t>4</a:t>
            </a:fld>
            <a:endParaRPr lang="nl-BE" sz="1300" kern="0">
              <a:solidFill>
                <a:srgbClr val="000000"/>
              </a:solidFill>
              <a:latin typeface="Calibri Light" panose="020F0302020204030204"/>
              <a:ea typeface="+mj-ea"/>
              <a:cs typeface="+mj-cs"/>
              <a:sym typeface="Calibri"/>
            </a:endParaRPr>
          </a:p>
        </p:txBody>
      </p:sp>
    </p:spTree>
    <p:extLst>
      <p:ext uri="{BB962C8B-B14F-4D97-AF65-F5344CB8AC3E}">
        <p14:creationId xmlns:p14="http://schemas.microsoft.com/office/powerpoint/2010/main" val="3022319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40</a:t>
            </a:fld>
            <a:endParaRPr lang="en-US"/>
          </a:p>
        </p:txBody>
      </p:sp>
    </p:spTree>
    <p:extLst>
      <p:ext uri="{BB962C8B-B14F-4D97-AF65-F5344CB8AC3E}">
        <p14:creationId xmlns:p14="http://schemas.microsoft.com/office/powerpoint/2010/main" val="751619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41</a:t>
            </a:fld>
            <a:endParaRPr lang="en-US"/>
          </a:p>
        </p:txBody>
      </p:sp>
    </p:spTree>
    <p:extLst>
      <p:ext uri="{BB962C8B-B14F-4D97-AF65-F5344CB8AC3E}">
        <p14:creationId xmlns:p14="http://schemas.microsoft.com/office/powerpoint/2010/main" val="3576167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42</a:t>
            </a:fld>
            <a:endParaRPr lang="en-US"/>
          </a:p>
        </p:txBody>
      </p:sp>
    </p:spTree>
    <p:extLst>
      <p:ext uri="{BB962C8B-B14F-4D97-AF65-F5344CB8AC3E}">
        <p14:creationId xmlns:p14="http://schemas.microsoft.com/office/powerpoint/2010/main" val="1967300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43</a:t>
            </a:fld>
            <a:endParaRPr lang="en-US"/>
          </a:p>
        </p:txBody>
      </p:sp>
    </p:spTree>
    <p:extLst>
      <p:ext uri="{BB962C8B-B14F-4D97-AF65-F5344CB8AC3E}">
        <p14:creationId xmlns:p14="http://schemas.microsoft.com/office/powerpoint/2010/main" val="30285806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7ACFFD4-169B-41A5-8578-7037EA2A5668}" type="slidenum">
              <a:rPr lang="nl-BE" smtClean="0"/>
              <a:t>44</a:t>
            </a:fld>
            <a:endParaRPr lang="nl-BE"/>
          </a:p>
        </p:txBody>
      </p:sp>
    </p:spTree>
    <p:extLst>
      <p:ext uri="{BB962C8B-B14F-4D97-AF65-F5344CB8AC3E}">
        <p14:creationId xmlns:p14="http://schemas.microsoft.com/office/powerpoint/2010/main" val="131253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45</a:t>
            </a:fld>
            <a:endParaRPr lang="en-US"/>
          </a:p>
        </p:txBody>
      </p:sp>
    </p:spTree>
    <p:extLst>
      <p:ext uri="{BB962C8B-B14F-4D97-AF65-F5344CB8AC3E}">
        <p14:creationId xmlns:p14="http://schemas.microsoft.com/office/powerpoint/2010/main" val="187500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Informaticoontje</a:t>
            </a:r>
            <a:r>
              <a:rPr lang="nl-BE" dirty="0"/>
              <a:t> =&gt; terug naar beginscherm</a:t>
            </a:r>
          </a:p>
        </p:txBody>
      </p:sp>
      <p:sp>
        <p:nvSpPr>
          <p:cNvPr id="4" name="Tijdelijke aanduiding voor dianummer 3"/>
          <p:cNvSpPr>
            <a:spLocks noGrp="1"/>
          </p:cNvSpPr>
          <p:nvPr>
            <p:ph type="sldNum" sz="quarter" idx="5"/>
          </p:nvPr>
        </p:nvSpPr>
        <p:spPr/>
        <p:txBody>
          <a:bodyPr/>
          <a:lstStyle/>
          <a:p>
            <a:fld id="{533714D6-5413-4398-88B4-DC87902471D5}" type="slidenum">
              <a:rPr lang="nl-BE" smtClean="0"/>
              <a:t>5</a:t>
            </a:fld>
            <a:endParaRPr lang="nl-BE"/>
          </a:p>
        </p:txBody>
      </p:sp>
    </p:spTree>
    <p:extLst>
      <p:ext uri="{BB962C8B-B14F-4D97-AF65-F5344CB8AC3E}">
        <p14:creationId xmlns:p14="http://schemas.microsoft.com/office/powerpoint/2010/main" val="311192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Algemene instellingen vermelden</a:t>
            </a:r>
          </a:p>
          <a:p>
            <a:r>
              <a:rPr lang="nl-BE" b="0" dirty="0"/>
              <a:t>Zoekfunctie = vergrootglas</a:t>
            </a:r>
          </a:p>
        </p:txBody>
      </p:sp>
      <p:sp>
        <p:nvSpPr>
          <p:cNvPr id="4" name="Tijdelijke aanduiding voor datum 3"/>
          <p:cNvSpPr>
            <a:spLocks noGrp="1"/>
          </p:cNvSpPr>
          <p:nvPr>
            <p:ph type="dt" idx="10"/>
          </p:nvPr>
        </p:nvSpPr>
        <p:spPr/>
        <p:txBody>
          <a:bodyPr/>
          <a:lstStyle/>
          <a:p>
            <a:fld id="{B0E5C38A-76DE-491A-AD08-879E803F7F34}" type="datetime1">
              <a:rPr lang="nl-BE" smtClean="0"/>
              <a:t>21/02/2022</a:t>
            </a:fld>
            <a:endParaRPr lang="nl-BE"/>
          </a:p>
        </p:txBody>
      </p:sp>
      <p:sp>
        <p:nvSpPr>
          <p:cNvPr id="5" name="Tijdelijke aanduiding voor dianummer 4"/>
          <p:cNvSpPr>
            <a:spLocks noGrp="1"/>
          </p:cNvSpPr>
          <p:nvPr>
            <p:ph type="sldNum" sz="quarter" idx="11"/>
          </p:nvPr>
        </p:nvSpPr>
        <p:spPr/>
        <p:txBody>
          <a:bodyPr/>
          <a:lstStyle/>
          <a:p>
            <a:fld id="{3D4784F0-5928-4B86-B4DA-ED97489579BE}" type="slidenum">
              <a:rPr lang="nl-BE" smtClean="0"/>
              <a:t>6</a:t>
            </a:fld>
            <a:endParaRPr lang="nl-BE"/>
          </a:p>
        </p:txBody>
      </p:sp>
    </p:spTree>
    <p:extLst>
      <p:ext uri="{BB962C8B-B14F-4D97-AF65-F5344CB8AC3E}">
        <p14:creationId xmlns:p14="http://schemas.microsoft.com/office/powerpoint/2010/main" val="135678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7</a:t>
            </a:fld>
            <a:endParaRPr lang="en-US"/>
          </a:p>
        </p:txBody>
      </p:sp>
    </p:spTree>
    <p:extLst>
      <p:ext uri="{BB962C8B-B14F-4D97-AF65-F5344CB8AC3E}">
        <p14:creationId xmlns:p14="http://schemas.microsoft.com/office/powerpoint/2010/main" val="187637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Melding standaard rekeninggroep tekst</a:t>
            </a:r>
          </a:p>
        </p:txBody>
      </p:sp>
      <p:sp>
        <p:nvSpPr>
          <p:cNvPr id="4" name="Tijdelijke aanduiding voor datum 3"/>
          <p:cNvSpPr>
            <a:spLocks noGrp="1"/>
          </p:cNvSpPr>
          <p:nvPr>
            <p:ph type="dt" idx="10"/>
          </p:nvPr>
        </p:nvSpPr>
        <p:spPr/>
        <p:txBody>
          <a:bodyPr/>
          <a:lstStyle/>
          <a:p>
            <a:fld id="{B0E5C38A-76DE-491A-AD08-879E803F7F34}" type="datetime1">
              <a:rPr lang="nl-BE" smtClean="0"/>
              <a:t>21/02/2022</a:t>
            </a:fld>
            <a:endParaRPr lang="nl-BE"/>
          </a:p>
        </p:txBody>
      </p:sp>
      <p:sp>
        <p:nvSpPr>
          <p:cNvPr id="5" name="Tijdelijke aanduiding voor dianummer 4"/>
          <p:cNvSpPr>
            <a:spLocks noGrp="1"/>
          </p:cNvSpPr>
          <p:nvPr>
            <p:ph type="sldNum" sz="quarter" idx="11"/>
          </p:nvPr>
        </p:nvSpPr>
        <p:spPr/>
        <p:txBody>
          <a:bodyPr/>
          <a:lstStyle/>
          <a:p>
            <a:fld id="{3D4784F0-5928-4B86-B4DA-ED97489579BE}" type="slidenum">
              <a:rPr lang="nl-BE" smtClean="0"/>
              <a:t>8</a:t>
            </a:fld>
            <a:endParaRPr lang="nl-BE"/>
          </a:p>
        </p:txBody>
      </p:sp>
    </p:spTree>
    <p:extLst>
      <p:ext uri="{BB962C8B-B14F-4D97-AF65-F5344CB8AC3E}">
        <p14:creationId xmlns:p14="http://schemas.microsoft.com/office/powerpoint/2010/main" val="369390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9</a:t>
            </a:fld>
            <a:endParaRPr lang="en-US"/>
          </a:p>
        </p:txBody>
      </p:sp>
    </p:spTree>
    <p:extLst>
      <p:ext uri="{BB962C8B-B14F-4D97-AF65-F5344CB8AC3E}">
        <p14:creationId xmlns:p14="http://schemas.microsoft.com/office/powerpoint/2010/main" val="3490542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ECB51B-3548-4669-9EB0-FE526C80E8DE}"/>
              </a:ext>
            </a:extLst>
          </p:cNvPr>
          <p:cNvSpPr/>
          <p:nvPr userDrawn="1"/>
        </p:nvSpPr>
        <p:spPr>
          <a:xfrm>
            <a:off x="7508400" y="0"/>
            <a:ext cx="4683600" cy="2980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3709091"/>
            <a:ext cx="6408000" cy="634309"/>
          </a:xfrm>
        </p:spPr>
        <p:txBody>
          <a:bodyPr anchor="t" anchorCtr="0">
            <a:noAutofit/>
          </a:bodyPr>
          <a:lstStyle>
            <a:lvl1pPr algn="l">
              <a:lnSpc>
                <a:spcPct val="100000"/>
              </a:lnSpc>
              <a:defRPr sz="3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343400"/>
            <a:ext cx="6408000" cy="923544"/>
          </a:xfrm>
        </p:spPr>
        <p:txBody>
          <a:bodyPr/>
          <a:lstStyle>
            <a:lvl1pPr marL="0" indent="0" algn="l">
              <a:lnSpc>
                <a:spcPct val="100000"/>
              </a:lnSpc>
              <a:spcBef>
                <a:spcPts val="0"/>
              </a:spcBef>
              <a:buNone/>
              <a:defRPr sz="25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47D1C6F-A2E3-4BE0-9889-FD25926123E3}"/>
              </a:ext>
            </a:extLst>
          </p:cNvPr>
          <p:cNvSpPr txBox="1"/>
          <p:nvPr userDrawn="1"/>
        </p:nvSpPr>
        <p:spPr>
          <a:xfrm>
            <a:off x="838200" y="5486648"/>
            <a:ext cx="1344168" cy="323165"/>
          </a:xfrm>
          <a:prstGeom prst="rect">
            <a:avLst/>
          </a:prstGeom>
          <a:noFill/>
        </p:spPr>
        <p:txBody>
          <a:bodyPr wrap="square" rtlCol="0">
            <a:spAutoFit/>
          </a:bodyPr>
          <a:lstStyle/>
          <a:p>
            <a:r>
              <a:rPr lang="en-US" sz="1500" b="1" dirty="0">
                <a:solidFill>
                  <a:schemeClr val="bg1"/>
                </a:solidFill>
              </a:rPr>
              <a:t>Datum</a:t>
            </a:r>
          </a:p>
        </p:txBody>
      </p:sp>
      <p:sp>
        <p:nvSpPr>
          <p:cNvPr id="11" name="TextBox 10">
            <a:extLst>
              <a:ext uri="{FF2B5EF4-FFF2-40B4-BE49-F238E27FC236}">
                <a16:creationId xmlns:a16="http://schemas.microsoft.com/office/drawing/2014/main" id="{509C6D90-49CA-43B6-A3FC-41A81BE3861A}"/>
              </a:ext>
            </a:extLst>
          </p:cNvPr>
          <p:cNvSpPr txBox="1"/>
          <p:nvPr userDrawn="1"/>
        </p:nvSpPr>
        <p:spPr>
          <a:xfrm>
            <a:off x="3660648" y="5486648"/>
            <a:ext cx="1344168" cy="323165"/>
          </a:xfrm>
          <a:prstGeom prst="rect">
            <a:avLst/>
          </a:prstGeom>
          <a:noFill/>
        </p:spPr>
        <p:txBody>
          <a:bodyPr wrap="square" rtlCol="0">
            <a:spAutoFit/>
          </a:bodyPr>
          <a:lstStyle/>
          <a:p>
            <a:r>
              <a:rPr lang="en-US" sz="1500" b="1" dirty="0">
                <a:solidFill>
                  <a:schemeClr val="bg1"/>
                </a:solidFill>
              </a:rPr>
              <a:t>Auteurs</a:t>
            </a:r>
          </a:p>
        </p:txBody>
      </p:sp>
      <p:sp>
        <p:nvSpPr>
          <p:cNvPr id="13" name="Text Placeholder 12">
            <a:extLst>
              <a:ext uri="{FF2B5EF4-FFF2-40B4-BE49-F238E27FC236}">
                <a16:creationId xmlns:a16="http://schemas.microsoft.com/office/drawing/2014/main" id="{A4130B63-3537-4613-8353-C551DB1C3FCF}"/>
              </a:ext>
            </a:extLst>
          </p:cNvPr>
          <p:cNvSpPr>
            <a:spLocks noGrp="1"/>
          </p:cNvSpPr>
          <p:nvPr>
            <p:ph type="body" sz="quarter" idx="10" hasCustomPrompt="1"/>
          </p:nvPr>
        </p:nvSpPr>
        <p:spPr>
          <a:xfrm>
            <a:off x="838200" y="5709257"/>
            <a:ext cx="2298700" cy="428625"/>
          </a:xfrm>
        </p:spPr>
        <p:txBody>
          <a:bodyPr/>
          <a:lstStyle>
            <a:lvl1pPr>
              <a:spcBef>
                <a:spcPts val="0"/>
              </a:spcBef>
              <a:spcAft>
                <a:spcPts val="0"/>
              </a:spcAft>
              <a:defRPr>
                <a:solidFill>
                  <a:schemeClr val="bg1"/>
                </a:solidFill>
              </a:defRPr>
            </a:lvl1pPr>
          </a:lstStyle>
          <a:p>
            <a:pPr lvl="0"/>
            <a:r>
              <a:rPr lang="en-US" dirty="0"/>
              <a:t>Dd month </a:t>
            </a:r>
            <a:r>
              <a:rPr lang="en-US" dirty="0" err="1"/>
              <a:t>yyyy</a:t>
            </a:r>
            <a:endParaRPr lang="en-US" dirty="0"/>
          </a:p>
        </p:txBody>
      </p:sp>
      <p:sp>
        <p:nvSpPr>
          <p:cNvPr id="14" name="Text Placeholder 12">
            <a:extLst>
              <a:ext uri="{FF2B5EF4-FFF2-40B4-BE49-F238E27FC236}">
                <a16:creationId xmlns:a16="http://schemas.microsoft.com/office/drawing/2014/main" id="{C2A6ADD7-881C-4A6C-965B-A1707EE49BE1}"/>
              </a:ext>
            </a:extLst>
          </p:cNvPr>
          <p:cNvSpPr>
            <a:spLocks noGrp="1"/>
          </p:cNvSpPr>
          <p:nvPr>
            <p:ph type="body" sz="quarter" idx="11" hasCustomPrompt="1"/>
          </p:nvPr>
        </p:nvSpPr>
        <p:spPr>
          <a:xfrm>
            <a:off x="3660648" y="5709257"/>
            <a:ext cx="3585552" cy="819559"/>
          </a:xfrm>
        </p:spPr>
        <p:txBody>
          <a:bodyPr/>
          <a:lstStyle>
            <a:lvl1pPr>
              <a:spcBef>
                <a:spcPts val="0"/>
              </a:spcBef>
              <a:spcAft>
                <a:spcPts val="0"/>
              </a:spcAft>
              <a:defRPr>
                <a:solidFill>
                  <a:schemeClr val="bg1"/>
                </a:solidFill>
              </a:defRPr>
            </a:lvl1pPr>
          </a:lstStyle>
          <a:p>
            <a:pPr lvl="0"/>
            <a:r>
              <a:rPr lang="en-US" dirty="0"/>
              <a:t>First name </a:t>
            </a:r>
            <a:r>
              <a:rPr lang="en-US" dirty="0" err="1"/>
              <a:t>Name</a:t>
            </a:r>
            <a:endParaRPr lang="en-US" dirty="0"/>
          </a:p>
        </p:txBody>
      </p:sp>
      <p:sp>
        <p:nvSpPr>
          <p:cNvPr id="16" name="Picture Placeholder 15">
            <a:extLst>
              <a:ext uri="{FF2B5EF4-FFF2-40B4-BE49-F238E27FC236}">
                <a16:creationId xmlns:a16="http://schemas.microsoft.com/office/drawing/2014/main" id="{30CD2E43-A114-4296-91BF-6E1BAC532D2B}"/>
              </a:ext>
            </a:extLst>
          </p:cNvPr>
          <p:cNvSpPr>
            <a:spLocks noGrp="1"/>
          </p:cNvSpPr>
          <p:nvPr>
            <p:ph type="pic" sz="quarter" idx="12"/>
          </p:nvPr>
        </p:nvSpPr>
        <p:spPr>
          <a:xfrm>
            <a:off x="0" y="0"/>
            <a:ext cx="7506000" cy="2981325"/>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endParaRPr lang="en-US" dirty="0"/>
          </a:p>
        </p:txBody>
      </p:sp>
      <p:sp>
        <p:nvSpPr>
          <p:cNvPr id="19" name="Picture Placeholder 18">
            <a:extLst>
              <a:ext uri="{FF2B5EF4-FFF2-40B4-BE49-F238E27FC236}">
                <a16:creationId xmlns:a16="http://schemas.microsoft.com/office/drawing/2014/main" id="{DAD52F72-91AF-4AA0-842C-25AF19E4EFF2}"/>
              </a:ext>
            </a:extLst>
          </p:cNvPr>
          <p:cNvSpPr>
            <a:spLocks noGrp="1"/>
          </p:cNvSpPr>
          <p:nvPr>
            <p:ph type="pic" sz="quarter" idx="13"/>
          </p:nvPr>
        </p:nvSpPr>
        <p:spPr>
          <a:xfrm>
            <a:off x="7508400" y="2981325"/>
            <a:ext cx="4683600" cy="3876675"/>
          </a:xfrm>
          <a:blipFill>
            <a:blip r:embed="rId3"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pic>
        <p:nvPicPr>
          <p:cNvPr id="21" name="Graphic 20">
            <a:extLst>
              <a:ext uri="{FF2B5EF4-FFF2-40B4-BE49-F238E27FC236}">
                <a16:creationId xmlns:a16="http://schemas.microsoft.com/office/drawing/2014/main" id="{00FD7B9C-6F98-4790-923E-DA393500070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92604" y="610362"/>
            <a:ext cx="1908000" cy="1908000"/>
          </a:xfrm>
          <a:prstGeom prst="rect">
            <a:avLst/>
          </a:prstGeom>
        </p:spPr>
      </p:pic>
      <p:pic>
        <p:nvPicPr>
          <p:cNvPr id="23" name="Graphic 22">
            <a:extLst>
              <a:ext uri="{FF2B5EF4-FFF2-40B4-BE49-F238E27FC236}">
                <a16:creationId xmlns:a16="http://schemas.microsoft.com/office/drawing/2014/main" id="{5E6F59E5-BA88-4597-8E7A-F2DC32D7C6C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90535" y="601218"/>
            <a:ext cx="1908000" cy="1908000"/>
          </a:xfrm>
          <a:prstGeom prst="rect">
            <a:avLst/>
          </a:prstGeom>
        </p:spPr>
      </p:pic>
    </p:spTree>
    <p:extLst>
      <p:ext uri="{BB962C8B-B14F-4D97-AF65-F5344CB8AC3E}">
        <p14:creationId xmlns:p14="http://schemas.microsoft.com/office/powerpoint/2010/main" val="39336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 Title, Content and picture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0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000"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000"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9018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 Title, Content and video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468000" y="1992378"/>
            <a:ext cx="4226400" cy="2736000"/>
          </a:xfrm>
          <a:solidFill>
            <a:schemeClr val="tx1"/>
          </a:solidFill>
          <a:ln>
            <a:noFill/>
          </a:ln>
        </p:spPr>
        <p:txBody>
          <a:bodyPr/>
          <a:lstStyle>
            <a:lvl1pPr>
              <a:defRPr b="1">
                <a:solidFill>
                  <a:schemeClr val="bg1"/>
                </a:solidFill>
              </a:defRPr>
            </a:lvl1pPr>
          </a:lstStyle>
          <a:p>
            <a:r>
              <a:rPr lang="en-US" dirty="0"/>
              <a:t>Click icon to add video</a:t>
            </a:r>
          </a:p>
        </p:txBody>
      </p:sp>
    </p:spTree>
    <p:extLst>
      <p:ext uri="{BB962C8B-B14F-4D97-AF65-F5344CB8AC3E}">
        <p14:creationId xmlns:p14="http://schemas.microsoft.com/office/powerpoint/2010/main" val="3695099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 Title, Content and video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800"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800"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7503257" y="1992378"/>
            <a:ext cx="4226400" cy="2736000"/>
          </a:xfrm>
          <a:solidFill>
            <a:schemeClr val="tx1"/>
          </a:solidFill>
          <a:ln>
            <a:noFill/>
          </a:ln>
        </p:spPr>
        <p:txBody>
          <a:bodyPr/>
          <a:lstStyle>
            <a:lvl1pPr>
              <a:defRPr b="1">
                <a:solidFill>
                  <a:schemeClr val="bg1"/>
                </a:solidFill>
              </a:defRPr>
            </a:lvl1pPr>
          </a:lstStyle>
          <a:p>
            <a:r>
              <a:rPr lang="en-US" dirty="0"/>
              <a:t>Click icon to add video</a:t>
            </a:r>
          </a:p>
        </p:txBody>
      </p:sp>
    </p:spTree>
    <p:extLst>
      <p:ext uri="{BB962C8B-B14F-4D97-AF65-F5344CB8AC3E}">
        <p14:creationId xmlns:p14="http://schemas.microsoft.com/office/powerpoint/2010/main" val="3921779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 Vide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Presentatietitel</a:t>
            </a:r>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26691B35-EABB-40EB-AF13-F235C1736C22}"/>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9EDFD-DB34-4187-AC75-47D1ADF20F5D}"/>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F374A6-9122-4373-9601-223DF5AE0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1331" y="780680"/>
            <a:ext cx="8467658" cy="4856795"/>
          </a:xfrm>
          <a:prstGeom prst="rect">
            <a:avLst/>
          </a:prstGeom>
        </p:spPr>
      </p:pic>
      <p:sp>
        <p:nvSpPr>
          <p:cNvPr id="12" name="Media Placeholder 11">
            <a:extLst>
              <a:ext uri="{FF2B5EF4-FFF2-40B4-BE49-F238E27FC236}">
                <a16:creationId xmlns:a16="http://schemas.microsoft.com/office/drawing/2014/main" id="{91D850F7-ED03-4E31-8C36-86F15AE276A6}"/>
              </a:ext>
            </a:extLst>
          </p:cNvPr>
          <p:cNvSpPr>
            <a:spLocks noGrp="1"/>
          </p:cNvSpPr>
          <p:nvPr>
            <p:ph type="media" sz="quarter" idx="13" hasCustomPrompt="1"/>
          </p:nvPr>
        </p:nvSpPr>
        <p:spPr>
          <a:xfrm>
            <a:off x="2909888" y="1138224"/>
            <a:ext cx="6313487" cy="3978000"/>
          </a:xfrm>
          <a:solidFill>
            <a:schemeClr val="bg1"/>
          </a:solidFill>
        </p:spPr>
        <p:txBody>
          <a:bodyPr/>
          <a:lstStyle>
            <a:lvl1pPr>
              <a:defRPr/>
            </a:lvl1pPr>
          </a:lstStyle>
          <a:p>
            <a:r>
              <a:rPr lang="en-US" dirty="0"/>
              <a:t>Click icon to add video</a:t>
            </a:r>
          </a:p>
        </p:txBody>
      </p:sp>
    </p:spTree>
    <p:extLst>
      <p:ext uri="{BB962C8B-B14F-4D97-AF65-F5344CB8AC3E}">
        <p14:creationId xmlns:p14="http://schemas.microsoft.com/office/powerpoint/2010/main" val="334740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90000"/>
            <a:ext cx="5148000" cy="40680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05800" y="1890000"/>
            <a:ext cx="5148000" cy="406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a:extLst>
              <a:ext uri="{FF2B5EF4-FFF2-40B4-BE49-F238E27FC236}">
                <a16:creationId xmlns:a16="http://schemas.microsoft.com/office/drawing/2014/main" id="{ACC53BB9-81E9-432E-9E7E-3EAB0CF27070}"/>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ECCC1E-FA76-4614-BB14-A20EE5B21E1F}"/>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9C70A1F-E0C9-472A-AED0-5DFB96FF1A0B}"/>
              </a:ext>
            </a:extLst>
          </p:cNvPr>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B7F56F02-6694-4054-AF7E-2D28E9D5AF71}"/>
              </a:ext>
            </a:extLst>
          </p:cNvPr>
          <p:cNvSpPr>
            <a:spLocks noGrp="1"/>
          </p:cNvSpPr>
          <p:nvPr>
            <p:ph type="ftr" sz="quarter" idx="10"/>
          </p:nvPr>
        </p:nvSpPr>
        <p:spPr/>
        <p:txBody>
          <a:bodyPr/>
          <a:lstStyle/>
          <a:p>
            <a:r>
              <a:rPr lang="en-US"/>
              <a:t>Presentatietitel</a:t>
            </a:r>
            <a:endParaRPr lang="en-US" dirty="0"/>
          </a:p>
        </p:txBody>
      </p:sp>
      <p:sp>
        <p:nvSpPr>
          <p:cNvPr id="12" name="Slide Number Placeholder 11">
            <a:extLst>
              <a:ext uri="{FF2B5EF4-FFF2-40B4-BE49-F238E27FC236}">
                <a16:creationId xmlns:a16="http://schemas.microsoft.com/office/drawing/2014/main" id="{4879FACE-E0B0-4726-91B4-AD165219A5A3}"/>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3" name="Text Placeholder 11">
            <a:extLst>
              <a:ext uri="{FF2B5EF4-FFF2-40B4-BE49-F238E27FC236}">
                <a16:creationId xmlns:a16="http://schemas.microsoft.com/office/drawing/2014/main" id="{781D20A5-9659-4565-B5D7-EFF7DDE1EB50}"/>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695933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 Quote 1">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A5768-7902-429D-9A2B-BF1621821770}"/>
              </a:ext>
            </a:extLst>
          </p:cNvPr>
          <p:cNvSpPr/>
          <p:nvPr userDrawn="1"/>
        </p:nvSpPr>
        <p:spPr>
          <a:xfrm>
            <a:off x="0" y="0"/>
            <a:ext cx="4683600" cy="42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C544AA7-7EDE-41EF-A993-E7B24DF57D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83915" y="1234936"/>
            <a:ext cx="1908000" cy="1908000"/>
          </a:xfrm>
          <a:prstGeom prst="rect">
            <a:avLst/>
          </a:prstGeom>
        </p:spPr>
      </p:pic>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0" y="4287838"/>
            <a:ext cx="4683125" cy="2570162"/>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5534111"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dirty="0"/>
              <a:t>“Click to add quote”</a:t>
            </a:r>
          </a:p>
        </p:txBody>
      </p:sp>
    </p:spTree>
    <p:extLst>
      <p:ext uri="{BB962C8B-B14F-4D97-AF65-F5344CB8AC3E}">
        <p14:creationId xmlns:p14="http://schemas.microsoft.com/office/powerpoint/2010/main" val="1821907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 Quote 2">
    <p:bg>
      <p:bgPr>
        <a:solidFill>
          <a:schemeClr val="accent4"/>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7508875" y="0"/>
            <a:ext cx="4683125" cy="68580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838800"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dirty="0"/>
              <a:t>“Click to add quote”</a:t>
            </a:r>
          </a:p>
        </p:txBody>
      </p:sp>
    </p:spTree>
    <p:extLst>
      <p:ext uri="{BB962C8B-B14F-4D97-AF65-F5344CB8AC3E}">
        <p14:creationId xmlns:p14="http://schemas.microsoft.com/office/powerpoint/2010/main" val="2706307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0D054125-8BE0-47A5-AF9F-A6B09443204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8C8E18-683B-43B8-A2D4-FF126E18CFDF}"/>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738DD70-E569-4AFA-92FD-5E41A284F6F3}"/>
              </a:ext>
            </a:extLst>
          </p:cNvPr>
          <p:cNvSpPr>
            <a:spLocks noGrp="1"/>
          </p:cNvSpPr>
          <p:nvPr>
            <p:ph type="ftr" sz="quarter" idx="10"/>
          </p:nvPr>
        </p:nvSpPr>
        <p:spPr/>
        <p:txBody>
          <a:bodyPr/>
          <a:lstStyle/>
          <a:p>
            <a:r>
              <a:rPr lang="en-US"/>
              <a:t>Presentatietitel</a:t>
            </a:r>
            <a:endParaRPr lang="en-US" dirty="0"/>
          </a:p>
        </p:txBody>
      </p:sp>
      <p:sp>
        <p:nvSpPr>
          <p:cNvPr id="9" name="Slide Number Placeholder 8">
            <a:extLst>
              <a:ext uri="{FF2B5EF4-FFF2-40B4-BE49-F238E27FC236}">
                <a16:creationId xmlns:a16="http://schemas.microsoft.com/office/drawing/2014/main" id="{59FE81B6-3F0D-4D4E-8558-279137D22522}"/>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1" name="Text Placeholder 11">
            <a:extLst>
              <a:ext uri="{FF2B5EF4-FFF2-40B4-BE49-F238E27FC236}">
                <a16:creationId xmlns:a16="http://schemas.microsoft.com/office/drawing/2014/main" id="{58ED1B20-798A-4CDE-8B60-42814726EB7D}"/>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1301727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GR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Presentatietitel</a:t>
            </a:r>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dirty="0"/>
          </a:p>
        </p:txBody>
      </p:sp>
      <p:sp>
        <p:nvSpPr>
          <p:cNvPr id="5" name="Rectangle 4">
            <a:extLst>
              <a:ext uri="{FF2B5EF4-FFF2-40B4-BE49-F238E27FC236}">
                <a16:creationId xmlns:a16="http://schemas.microsoft.com/office/drawing/2014/main" id="{B02489C7-C89F-4A82-A8A0-851A9C794377}"/>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E4C3A2-0E99-4E17-B642-63786D8FAC93}"/>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818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 Section Hea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13" name="Picture Placeholder 12">
            <a:extLst>
              <a:ext uri="{FF2B5EF4-FFF2-40B4-BE49-F238E27FC236}">
                <a16:creationId xmlns:a16="http://schemas.microsoft.com/office/drawing/2014/main" id="{D6C834E6-BA6F-4216-B054-C73ED6DA292E}"/>
              </a:ext>
            </a:extLst>
          </p:cNvPr>
          <p:cNvSpPr>
            <a:spLocks noGrp="1"/>
          </p:cNvSpPr>
          <p:nvPr>
            <p:ph type="pic" sz="quarter" idx="14"/>
          </p:nvPr>
        </p:nvSpPr>
        <p:spPr>
          <a:xfrm>
            <a:off x="0" y="4286250"/>
            <a:ext cx="7507288" cy="2571750"/>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5" name="Picture Placeholder 14">
            <a:extLst>
              <a:ext uri="{FF2B5EF4-FFF2-40B4-BE49-F238E27FC236}">
                <a16:creationId xmlns:a16="http://schemas.microsoft.com/office/drawing/2014/main" id="{208F5F8D-C480-4A0D-9C4E-6FA067CDF16B}"/>
              </a:ext>
            </a:extLst>
          </p:cNvPr>
          <p:cNvSpPr>
            <a:spLocks noGrp="1"/>
          </p:cNvSpPr>
          <p:nvPr>
            <p:ph type="pic" sz="quarter" idx="15"/>
          </p:nvPr>
        </p:nvSpPr>
        <p:spPr>
          <a:xfrm>
            <a:off x="7507288" y="0"/>
            <a:ext cx="4684712" cy="4286250"/>
          </a:xfrm>
          <a:blipFill>
            <a:blip r:embed="rId5"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Tree>
    <p:extLst>
      <p:ext uri="{BB962C8B-B14F-4D97-AF65-F5344CB8AC3E}">
        <p14:creationId xmlns:p14="http://schemas.microsoft.com/office/powerpoint/2010/main" val="299109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5"/>
            <a:ext cx="10515600" cy="648000"/>
          </a:xfrm>
        </p:spPr>
        <p:txBody>
          <a:bodyPr/>
          <a:lstStyle>
            <a:lvl1pPr>
              <a:defRPr>
                <a:solidFill>
                  <a:schemeClr val="tx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D4B0DD37-F0F9-4183-B7A3-F40D7516FCB2}"/>
              </a:ext>
            </a:extLst>
          </p:cNvPr>
          <p:cNvSpPr>
            <a:spLocks noGrp="1"/>
          </p:cNvSpPr>
          <p:nvPr>
            <p:ph type="ftr" sz="quarter" idx="10"/>
          </p:nvPr>
        </p:nvSpPr>
        <p:spPr/>
        <p:txBody>
          <a:bodyPr/>
          <a:lstStyle/>
          <a:p>
            <a:r>
              <a:rPr lang="en-US"/>
              <a:t>Presentatietitel</a:t>
            </a:r>
            <a:endParaRPr lang="en-US" dirty="0"/>
          </a:p>
        </p:txBody>
      </p:sp>
      <p:sp>
        <p:nvSpPr>
          <p:cNvPr id="7" name="Slide Number Placeholder 6">
            <a:extLst>
              <a:ext uri="{FF2B5EF4-FFF2-40B4-BE49-F238E27FC236}">
                <a16:creationId xmlns:a16="http://schemas.microsoft.com/office/drawing/2014/main" id="{FF39599A-631D-40B9-A1BC-5C66CB5C32A2}"/>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0" name="Rectangle 9">
            <a:extLst>
              <a:ext uri="{FF2B5EF4-FFF2-40B4-BE49-F238E27FC236}">
                <a16:creationId xmlns:a16="http://schemas.microsoft.com/office/drawing/2014/main" id="{69AA942E-CC8C-4737-958A-9B580FE75813}"/>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8C8B1F-2E2F-47A9-8087-4541D9310CEA}"/>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96C6350-218C-4597-A6AC-E5930F0F04C3}"/>
              </a:ext>
            </a:extLst>
          </p:cNvPr>
          <p:cNvSpPr>
            <a:spLocks noGrp="1"/>
          </p:cNvSpPr>
          <p:nvPr>
            <p:ph type="body" sz="quarter" idx="12"/>
          </p:nvPr>
        </p:nvSpPr>
        <p:spPr>
          <a:xfrm>
            <a:off x="838200" y="1581008"/>
            <a:ext cx="6705600" cy="3529012"/>
          </a:xfrm>
        </p:spPr>
        <p:txBody>
          <a:bodyPr/>
          <a:lstStyle>
            <a:lvl1pPr marL="265113" indent="-265113">
              <a:spcBef>
                <a:spcPts val="100"/>
              </a:spcBef>
              <a:spcAft>
                <a:spcPts val="0"/>
              </a:spcAft>
              <a:buFont typeface="Wingdings" panose="05000000000000000000" pitchFamily="2" charset="2"/>
              <a:buChar char="§"/>
              <a:defRPr sz="2500">
                <a:solidFill>
                  <a:schemeClr val="tx1"/>
                </a:solidFill>
              </a:defRPr>
            </a:lvl1pPr>
            <a:lvl2pPr marL="447675" indent="-182563">
              <a:spcBef>
                <a:spcPts val="0"/>
              </a:spcBef>
              <a:buFont typeface="Times New Roman" panose="02020603050405020304" pitchFamily="18" charset="0"/>
              <a:buChar char="–"/>
              <a:defRPr sz="2500">
                <a:solidFill>
                  <a:schemeClr val="tx1"/>
                </a:solidFill>
              </a:defRPr>
            </a:lvl2pPr>
            <a:lvl3pPr>
              <a:defRPr sz="2500"/>
            </a:lvl3pPr>
            <a:lvl4pPr>
              <a:defRPr sz="2500"/>
            </a:lvl4pPr>
            <a:lvl5pPr>
              <a:defRPr sz="2500"/>
            </a:lvl5pPr>
          </a:lstStyle>
          <a:p>
            <a:pPr lvl="0"/>
            <a:r>
              <a:rPr lang="en-US" dirty="0"/>
              <a:t>Click to edit Master text styles</a:t>
            </a:r>
          </a:p>
          <a:p>
            <a:pPr lvl="1"/>
            <a:r>
              <a:rPr lang="en-US" dirty="0"/>
              <a:t>Second level</a:t>
            </a:r>
          </a:p>
        </p:txBody>
      </p:sp>
      <p:sp>
        <p:nvSpPr>
          <p:cNvPr id="15" name="Picture Placeholder 14">
            <a:extLst>
              <a:ext uri="{FF2B5EF4-FFF2-40B4-BE49-F238E27FC236}">
                <a16:creationId xmlns:a16="http://schemas.microsoft.com/office/drawing/2014/main" id="{6E43851A-F99E-4FDC-AF6E-13B96EDF01ED}"/>
              </a:ext>
            </a:extLst>
          </p:cNvPr>
          <p:cNvSpPr>
            <a:spLocks noGrp="1"/>
          </p:cNvSpPr>
          <p:nvPr>
            <p:ph type="pic" sz="quarter" idx="13"/>
          </p:nvPr>
        </p:nvSpPr>
        <p:spPr>
          <a:xfrm>
            <a:off x="7974013" y="1719263"/>
            <a:ext cx="3749675" cy="3420000"/>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Tree>
    <p:extLst>
      <p:ext uri="{BB962C8B-B14F-4D97-AF65-F5344CB8AC3E}">
        <p14:creationId xmlns:p14="http://schemas.microsoft.com/office/powerpoint/2010/main" val="2894726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 Section Hea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8" name="Rectangle 7">
            <a:extLst>
              <a:ext uri="{FF2B5EF4-FFF2-40B4-BE49-F238E27FC236}">
                <a16:creationId xmlns:a16="http://schemas.microsoft.com/office/drawing/2014/main" id="{3FA2907B-4EC1-42F1-A478-B9CACE48D66D}"/>
              </a:ext>
            </a:extLst>
          </p:cNvPr>
          <p:cNvSpPr/>
          <p:nvPr userDrawn="1"/>
        </p:nvSpPr>
        <p:spPr>
          <a:xfrm>
            <a:off x="0" y="4286250"/>
            <a:ext cx="7507288"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01C384-E1B5-45DF-9549-5A1EF357D0CD}"/>
              </a:ext>
            </a:extLst>
          </p:cNvPr>
          <p:cNvSpPr/>
          <p:nvPr userDrawn="1"/>
        </p:nvSpPr>
        <p:spPr>
          <a:xfrm>
            <a:off x="7507288" y="0"/>
            <a:ext cx="4684712" cy="4286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073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 Sub-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sub-section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Tree>
    <p:extLst>
      <p:ext uri="{BB962C8B-B14F-4D97-AF65-F5344CB8AC3E}">
        <p14:creationId xmlns:p14="http://schemas.microsoft.com/office/powerpoint/2010/main" val="2502584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6"/>
            <a:ext cx="10515600" cy="612000"/>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88485"/>
            <a:ext cx="105156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55D5794-4512-4C9B-BE47-F6D2FDDB1F79}"/>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1978517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 Title, Content and picture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2172351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 Title, Content and pictur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63972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63972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3474378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 Title, Content and picture 3">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3061513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 Title, Content and picture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0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000"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000"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2164358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 Title, Content and video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468000" y="1992378"/>
            <a:ext cx="4226400" cy="2736000"/>
          </a:xfrm>
          <a:solidFill>
            <a:schemeClr val="tx1"/>
          </a:solidFill>
          <a:ln>
            <a:noFill/>
          </a:ln>
        </p:spPr>
        <p:txBody>
          <a:bodyPr/>
          <a:lstStyle>
            <a:lvl1pPr>
              <a:defRPr b="1">
                <a:solidFill>
                  <a:schemeClr val="bg1"/>
                </a:solidFill>
              </a:defRPr>
            </a:lvl1pPr>
          </a:lstStyle>
          <a:p>
            <a:r>
              <a:rPr lang="en-US" dirty="0"/>
              <a:t>Click icon to add video</a:t>
            </a:r>
          </a:p>
        </p:txBody>
      </p:sp>
    </p:spTree>
    <p:extLst>
      <p:ext uri="{BB962C8B-B14F-4D97-AF65-F5344CB8AC3E}">
        <p14:creationId xmlns:p14="http://schemas.microsoft.com/office/powerpoint/2010/main" val="3435373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 Title, Content and video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800"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800"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7503257" y="1992378"/>
            <a:ext cx="4226400" cy="2736000"/>
          </a:xfrm>
          <a:solidFill>
            <a:schemeClr val="tx1"/>
          </a:solidFill>
          <a:ln>
            <a:noFill/>
          </a:ln>
        </p:spPr>
        <p:txBody>
          <a:bodyPr/>
          <a:lstStyle>
            <a:lvl1pPr>
              <a:defRPr b="1">
                <a:solidFill>
                  <a:schemeClr val="bg1"/>
                </a:solidFill>
              </a:defRPr>
            </a:lvl1pPr>
          </a:lstStyle>
          <a:p>
            <a:r>
              <a:rPr lang="en-US" dirty="0"/>
              <a:t>Click icon to add video</a:t>
            </a:r>
          </a:p>
        </p:txBody>
      </p:sp>
    </p:spTree>
    <p:extLst>
      <p:ext uri="{BB962C8B-B14F-4D97-AF65-F5344CB8AC3E}">
        <p14:creationId xmlns:p14="http://schemas.microsoft.com/office/powerpoint/2010/main" val="295856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 Vide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Presentatietitel</a:t>
            </a:r>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26691B35-EABB-40EB-AF13-F235C1736C22}"/>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9EDFD-DB34-4187-AC75-47D1ADF20F5D}"/>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F374A6-9122-4373-9601-223DF5AE0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1331" y="780680"/>
            <a:ext cx="8467658" cy="4856795"/>
          </a:xfrm>
          <a:prstGeom prst="rect">
            <a:avLst/>
          </a:prstGeom>
        </p:spPr>
      </p:pic>
      <p:sp>
        <p:nvSpPr>
          <p:cNvPr id="12" name="Media Placeholder 11">
            <a:extLst>
              <a:ext uri="{FF2B5EF4-FFF2-40B4-BE49-F238E27FC236}">
                <a16:creationId xmlns:a16="http://schemas.microsoft.com/office/drawing/2014/main" id="{91D850F7-ED03-4E31-8C36-86F15AE276A6}"/>
              </a:ext>
            </a:extLst>
          </p:cNvPr>
          <p:cNvSpPr>
            <a:spLocks noGrp="1"/>
          </p:cNvSpPr>
          <p:nvPr>
            <p:ph type="media" sz="quarter" idx="13" hasCustomPrompt="1"/>
          </p:nvPr>
        </p:nvSpPr>
        <p:spPr>
          <a:xfrm>
            <a:off x="2909888" y="1138224"/>
            <a:ext cx="6313487" cy="3978000"/>
          </a:xfrm>
          <a:solidFill>
            <a:schemeClr val="bg1"/>
          </a:solidFill>
        </p:spPr>
        <p:txBody>
          <a:bodyPr/>
          <a:lstStyle>
            <a:lvl1pPr>
              <a:defRPr/>
            </a:lvl1pPr>
          </a:lstStyle>
          <a:p>
            <a:r>
              <a:rPr lang="en-US" dirty="0"/>
              <a:t>Click icon to add video</a:t>
            </a:r>
          </a:p>
        </p:txBody>
      </p:sp>
    </p:spTree>
    <p:extLst>
      <p:ext uri="{BB962C8B-B14F-4D97-AF65-F5344CB8AC3E}">
        <p14:creationId xmlns:p14="http://schemas.microsoft.com/office/powerpoint/2010/main" val="3672638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GR Section Heade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13" name="Picture Placeholder 12">
            <a:extLst>
              <a:ext uri="{FF2B5EF4-FFF2-40B4-BE49-F238E27FC236}">
                <a16:creationId xmlns:a16="http://schemas.microsoft.com/office/drawing/2014/main" id="{D6C834E6-BA6F-4216-B054-C73ED6DA292E}"/>
              </a:ext>
            </a:extLst>
          </p:cNvPr>
          <p:cNvSpPr>
            <a:spLocks noGrp="1"/>
          </p:cNvSpPr>
          <p:nvPr>
            <p:ph type="pic" sz="quarter" idx="14"/>
          </p:nvPr>
        </p:nvSpPr>
        <p:spPr>
          <a:xfrm>
            <a:off x="0" y="4286250"/>
            <a:ext cx="7507288" cy="2571750"/>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5" name="Picture Placeholder 14">
            <a:extLst>
              <a:ext uri="{FF2B5EF4-FFF2-40B4-BE49-F238E27FC236}">
                <a16:creationId xmlns:a16="http://schemas.microsoft.com/office/drawing/2014/main" id="{208F5F8D-C480-4A0D-9C4E-6FA067CDF16B}"/>
              </a:ext>
            </a:extLst>
          </p:cNvPr>
          <p:cNvSpPr>
            <a:spLocks noGrp="1"/>
          </p:cNvSpPr>
          <p:nvPr>
            <p:ph type="pic" sz="quarter" idx="15"/>
          </p:nvPr>
        </p:nvSpPr>
        <p:spPr>
          <a:xfrm>
            <a:off x="7507288" y="0"/>
            <a:ext cx="4684712" cy="4286250"/>
          </a:xfrm>
          <a:blipFill>
            <a:blip r:embed="rId5"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Tree>
    <p:extLst>
      <p:ext uri="{BB962C8B-B14F-4D97-AF65-F5344CB8AC3E}">
        <p14:creationId xmlns:p14="http://schemas.microsoft.com/office/powerpoint/2010/main" val="2059580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90000"/>
            <a:ext cx="5148000" cy="40680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05800" y="1890000"/>
            <a:ext cx="5148000" cy="406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a:extLst>
              <a:ext uri="{FF2B5EF4-FFF2-40B4-BE49-F238E27FC236}">
                <a16:creationId xmlns:a16="http://schemas.microsoft.com/office/drawing/2014/main" id="{ACC53BB9-81E9-432E-9E7E-3EAB0CF27070}"/>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ECCC1E-FA76-4614-BB14-A20EE5B21E1F}"/>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9C70A1F-E0C9-472A-AED0-5DFB96FF1A0B}"/>
              </a:ext>
            </a:extLst>
          </p:cNvPr>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B7F56F02-6694-4054-AF7E-2D28E9D5AF71}"/>
              </a:ext>
            </a:extLst>
          </p:cNvPr>
          <p:cNvSpPr>
            <a:spLocks noGrp="1"/>
          </p:cNvSpPr>
          <p:nvPr>
            <p:ph type="ftr" sz="quarter" idx="10"/>
          </p:nvPr>
        </p:nvSpPr>
        <p:spPr/>
        <p:txBody>
          <a:bodyPr/>
          <a:lstStyle/>
          <a:p>
            <a:r>
              <a:rPr lang="en-US"/>
              <a:t>Presentatietitel</a:t>
            </a:r>
            <a:endParaRPr lang="en-US" dirty="0"/>
          </a:p>
        </p:txBody>
      </p:sp>
      <p:sp>
        <p:nvSpPr>
          <p:cNvPr id="12" name="Slide Number Placeholder 11">
            <a:extLst>
              <a:ext uri="{FF2B5EF4-FFF2-40B4-BE49-F238E27FC236}">
                <a16:creationId xmlns:a16="http://schemas.microsoft.com/office/drawing/2014/main" id="{4879FACE-E0B0-4726-91B4-AD165219A5A3}"/>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3" name="Text Placeholder 11">
            <a:extLst>
              <a:ext uri="{FF2B5EF4-FFF2-40B4-BE49-F238E27FC236}">
                <a16:creationId xmlns:a16="http://schemas.microsoft.com/office/drawing/2014/main" id="{781D20A5-9659-4565-B5D7-EFF7DDE1EB50}"/>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178916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 Quote 1">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A5768-7902-429D-9A2B-BF1621821770}"/>
              </a:ext>
            </a:extLst>
          </p:cNvPr>
          <p:cNvSpPr/>
          <p:nvPr userDrawn="1"/>
        </p:nvSpPr>
        <p:spPr>
          <a:xfrm>
            <a:off x="0" y="0"/>
            <a:ext cx="4683600" cy="42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C544AA7-7EDE-41EF-A993-E7B24DF57D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83915" y="1234936"/>
            <a:ext cx="1908000" cy="1908000"/>
          </a:xfrm>
          <a:prstGeom prst="rect">
            <a:avLst/>
          </a:prstGeom>
        </p:spPr>
      </p:pic>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0" y="4287838"/>
            <a:ext cx="4683125" cy="2570162"/>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5534111"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dirty="0"/>
              <a:t>“Click to add quote”</a:t>
            </a:r>
          </a:p>
        </p:txBody>
      </p:sp>
    </p:spTree>
    <p:extLst>
      <p:ext uri="{BB962C8B-B14F-4D97-AF65-F5344CB8AC3E}">
        <p14:creationId xmlns:p14="http://schemas.microsoft.com/office/powerpoint/2010/main" val="2543648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 Quote 2">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7508875" y="0"/>
            <a:ext cx="4683125" cy="68580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838800"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dirty="0"/>
              <a:t>“Click to add quote”</a:t>
            </a:r>
          </a:p>
        </p:txBody>
      </p:sp>
    </p:spTree>
    <p:extLst>
      <p:ext uri="{BB962C8B-B14F-4D97-AF65-F5344CB8AC3E}">
        <p14:creationId xmlns:p14="http://schemas.microsoft.com/office/powerpoint/2010/main" val="409014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0D054125-8BE0-47A5-AF9F-A6B09443204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8C8E18-683B-43B8-A2D4-FF126E18CFDF}"/>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738DD70-E569-4AFA-92FD-5E41A284F6F3}"/>
              </a:ext>
            </a:extLst>
          </p:cNvPr>
          <p:cNvSpPr>
            <a:spLocks noGrp="1"/>
          </p:cNvSpPr>
          <p:nvPr>
            <p:ph type="ftr" sz="quarter" idx="10"/>
          </p:nvPr>
        </p:nvSpPr>
        <p:spPr/>
        <p:txBody>
          <a:bodyPr/>
          <a:lstStyle/>
          <a:p>
            <a:r>
              <a:rPr lang="en-US"/>
              <a:t>Presentatietitel</a:t>
            </a:r>
            <a:endParaRPr lang="en-US" dirty="0"/>
          </a:p>
        </p:txBody>
      </p:sp>
      <p:sp>
        <p:nvSpPr>
          <p:cNvPr id="9" name="Slide Number Placeholder 8">
            <a:extLst>
              <a:ext uri="{FF2B5EF4-FFF2-40B4-BE49-F238E27FC236}">
                <a16:creationId xmlns:a16="http://schemas.microsoft.com/office/drawing/2014/main" id="{59FE81B6-3F0D-4D4E-8558-279137D22522}"/>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1" name="Text Placeholder 11">
            <a:extLst>
              <a:ext uri="{FF2B5EF4-FFF2-40B4-BE49-F238E27FC236}">
                <a16:creationId xmlns:a16="http://schemas.microsoft.com/office/drawing/2014/main" id="{58ED1B20-798A-4CDE-8B60-42814726EB7D}"/>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3350719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G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Presentatietitel</a:t>
            </a:r>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dirty="0"/>
          </a:p>
        </p:txBody>
      </p:sp>
      <p:sp>
        <p:nvSpPr>
          <p:cNvPr id="5" name="Rectangle 4">
            <a:extLst>
              <a:ext uri="{FF2B5EF4-FFF2-40B4-BE49-F238E27FC236}">
                <a16:creationId xmlns:a16="http://schemas.microsoft.com/office/drawing/2014/main" id="{B02489C7-C89F-4A82-A8A0-851A9C794377}"/>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E4C3A2-0E99-4E17-B642-63786D8FAC93}"/>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4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 Section Heade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13" name="Picture Placeholder 12">
            <a:extLst>
              <a:ext uri="{FF2B5EF4-FFF2-40B4-BE49-F238E27FC236}">
                <a16:creationId xmlns:a16="http://schemas.microsoft.com/office/drawing/2014/main" id="{D6C834E6-BA6F-4216-B054-C73ED6DA292E}"/>
              </a:ext>
            </a:extLst>
          </p:cNvPr>
          <p:cNvSpPr>
            <a:spLocks noGrp="1"/>
          </p:cNvSpPr>
          <p:nvPr>
            <p:ph type="pic" sz="quarter" idx="14"/>
          </p:nvPr>
        </p:nvSpPr>
        <p:spPr>
          <a:xfrm>
            <a:off x="0" y="4286250"/>
            <a:ext cx="7507288" cy="2571750"/>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5" name="Picture Placeholder 14">
            <a:extLst>
              <a:ext uri="{FF2B5EF4-FFF2-40B4-BE49-F238E27FC236}">
                <a16:creationId xmlns:a16="http://schemas.microsoft.com/office/drawing/2014/main" id="{208F5F8D-C480-4A0D-9C4E-6FA067CDF16B}"/>
              </a:ext>
            </a:extLst>
          </p:cNvPr>
          <p:cNvSpPr>
            <a:spLocks noGrp="1"/>
          </p:cNvSpPr>
          <p:nvPr>
            <p:ph type="pic" sz="quarter" idx="15"/>
          </p:nvPr>
        </p:nvSpPr>
        <p:spPr>
          <a:xfrm>
            <a:off x="7507288" y="0"/>
            <a:ext cx="4684712" cy="4286250"/>
          </a:xfrm>
          <a:blipFill>
            <a:blip r:embed="rId5"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Tree>
    <p:extLst>
      <p:ext uri="{BB962C8B-B14F-4D97-AF65-F5344CB8AC3E}">
        <p14:creationId xmlns:p14="http://schemas.microsoft.com/office/powerpoint/2010/main" val="2113418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 Section Heade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8" name="Rectangle 7">
            <a:extLst>
              <a:ext uri="{FF2B5EF4-FFF2-40B4-BE49-F238E27FC236}">
                <a16:creationId xmlns:a16="http://schemas.microsoft.com/office/drawing/2014/main" id="{3FA2907B-4EC1-42F1-A478-B9CACE48D66D}"/>
              </a:ext>
            </a:extLst>
          </p:cNvPr>
          <p:cNvSpPr/>
          <p:nvPr userDrawn="1"/>
        </p:nvSpPr>
        <p:spPr>
          <a:xfrm>
            <a:off x="0" y="4286250"/>
            <a:ext cx="7507288"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01C384-E1B5-45DF-9549-5A1EF357D0CD}"/>
              </a:ext>
            </a:extLst>
          </p:cNvPr>
          <p:cNvSpPr/>
          <p:nvPr userDrawn="1"/>
        </p:nvSpPr>
        <p:spPr>
          <a:xfrm>
            <a:off x="7507288" y="0"/>
            <a:ext cx="4684712" cy="4286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984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 Sub-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sub-section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Tree>
    <p:extLst>
      <p:ext uri="{BB962C8B-B14F-4D97-AF65-F5344CB8AC3E}">
        <p14:creationId xmlns:p14="http://schemas.microsoft.com/office/powerpoint/2010/main" val="2348390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6"/>
            <a:ext cx="10515600" cy="612000"/>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88485"/>
            <a:ext cx="105156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55D5794-4512-4C9B-BE47-F6D2FDDB1F79}"/>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1894067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 Title, Content and picture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2152929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 Section Heade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8" name="Rectangle 7">
            <a:extLst>
              <a:ext uri="{FF2B5EF4-FFF2-40B4-BE49-F238E27FC236}">
                <a16:creationId xmlns:a16="http://schemas.microsoft.com/office/drawing/2014/main" id="{3FA2907B-4EC1-42F1-A478-B9CACE48D66D}"/>
              </a:ext>
            </a:extLst>
          </p:cNvPr>
          <p:cNvSpPr/>
          <p:nvPr userDrawn="1"/>
        </p:nvSpPr>
        <p:spPr>
          <a:xfrm>
            <a:off x="0" y="4286250"/>
            <a:ext cx="7507288"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01C384-E1B5-45DF-9549-5A1EF357D0CD}"/>
              </a:ext>
            </a:extLst>
          </p:cNvPr>
          <p:cNvSpPr/>
          <p:nvPr userDrawn="1"/>
        </p:nvSpPr>
        <p:spPr>
          <a:xfrm>
            <a:off x="7507288" y="0"/>
            <a:ext cx="4684712" cy="4286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024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 Title, Content and pictur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63972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63972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2717579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 Title, Content and picture 3">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3880679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 Title, Content and picture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0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000"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000"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827928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 Title, Content and video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468000" y="1992378"/>
            <a:ext cx="4226400" cy="2736000"/>
          </a:xfrm>
          <a:solidFill>
            <a:schemeClr val="tx1"/>
          </a:solidFill>
          <a:ln>
            <a:noFill/>
          </a:ln>
        </p:spPr>
        <p:txBody>
          <a:bodyPr/>
          <a:lstStyle>
            <a:lvl1pPr>
              <a:defRPr b="1">
                <a:solidFill>
                  <a:schemeClr val="bg1"/>
                </a:solidFill>
              </a:defRPr>
            </a:lvl1pPr>
          </a:lstStyle>
          <a:p>
            <a:r>
              <a:rPr lang="en-US" dirty="0"/>
              <a:t>Click icon to add video</a:t>
            </a:r>
          </a:p>
        </p:txBody>
      </p:sp>
    </p:spTree>
    <p:extLst>
      <p:ext uri="{BB962C8B-B14F-4D97-AF65-F5344CB8AC3E}">
        <p14:creationId xmlns:p14="http://schemas.microsoft.com/office/powerpoint/2010/main" val="3660858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 Title, Content and video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800"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800"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7503257" y="1992378"/>
            <a:ext cx="4226400" cy="2736000"/>
          </a:xfrm>
          <a:solidFill>
            <a:schemeClr val="tx1"/>
          </a:solidFill>
          <a:ln>
            <a:noFill/>
          </a:ln>
        </p:spPr>
        <p:txBody>
          <a:bodyPr/>
          <a:lstStyle>
            <a:lvl1pPr>
              <a:defRPr b="1">
                <a:solidFill>
                  <a:schemeClr val="bg1"/>
                </a:solidFill>
              </a:defRPr>
            </a:lvl1pPr>
          </a:lstStyle>
          <a:p>
            <a:r>
              <a:rPr lang="en-US" dirty="0"/>
              <a:t>Click icon to add video</a:t>
            </a:r>
          </a:p>
        </p:txBody>
      </p:sp>
    </p:spTree>
    <p:extLst>
      <p:ext uri="{BB962C8B-B14F-4D97-AF65-F5344CB8AC3E}">
        <p14:creationId xmlns:p14="http://schemas.microsoft.com/office/powerpoint/2010/main" val="3616534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 Vide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Presentatietitel</a:t>
            </a:r>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26691B35-EABB-40EB-AF13-F235C1736C22}"/>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9EDFD-DB34-4187-AC75-47D1ADF20F5D}"/>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F374A6-9122-4373-9601-223DF5AE0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1331" y="780680"/>
            <a:ext cx="8467658" cy="4856795"/>
          </a:xfrm>
          <a:prstGeom prst="rect">
            <a:avLst/>
          </a:prstGeom>
        </p:spPr>
      </p:pic>
      <p:sp>
        <p:nvSpPr>
          <p:cNvPr id="12" name="Media Placeholder 11">
            <a:extLst>
              <a:ext uri="{FF2B5EF4-FFF2-40B4-BE49-F238E27FC236}">
                <a16:creationId xmlns:a16="http://schemas.microsoft.com/office/drawing/2014/main" id="{91D850F7-ED03-4E31-8C36-86F15AE276A6}"/>
              </a:ext>
            </a:extLst>
          </p:cNvPr>
          <p:cNvSpPr>
            <a:spLocks noGrp="1"/>
          </p:cNvSpPr>
          <p:nvPr>
            <p:ph type="media" sz="quarter" idx="13" hasCustomPrompt="1"/>
          </p:nvPr>
        </p:nvSpPr>
        <p:spPr>
          <a:xfrm>
            <a:off x="2909888" y="1138224"/>
            <a:ext cx="6313487" cy="3978000"/>
          </a:xfrm>
          <a:solidFill>
            <a:schemeClr val="bg1"/>
          </a:solidFill>
        </p:spPr>
        <p:txBody>
          <a:bodyPr/>
          <a:lstStyle>
            <a:lvl1pPr>
              <a:defRPr/>
            </a:lvl1pPr>
          </a:lstStyle>
          <a:p>
            <a:r>
              <a:rPr lang="en-US" dirty="0"/>
              <a:t>Click icon to add video</a:t>
            </a:r>
          </a:p>
        </p:txBody>
      </p:sp>
    </p:spTree>
    <p:extLst>
      <p:ext uri="{BB962C8B-B14F-4D97-AF65-F5344CB8AC3E}">
        <p14:creationId xmlns:p14="http://schemas.microsoft.com/office/powerpoint/2010/main" val="3777581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90000"/>
            <a:ext cx="5148000" cy="40680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05800" y="1890000"/>
            <a:ext cx="5148000" cy="406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a:extLst>
              <a:ext uri="{FF2B5EF4-FFF2-40B4-BE49-F238E27FC236}">
                <a16:creationId xmlns:a16="http://schemas.microsoft.com/office/drawing/2014/main" id="{ACC53BB9-81E9-432E-9E7E-3EAB0CF27070}"/>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ECCC1E-FA76-4614-BB14-A20EE5B21E1F}"/>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9C70A1F-E0C9-472A-AED0-5DFB96FF1A0B}"/>
              </a:ext>
            </a:extLst>
          </p:cNvPr>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B7F56F02-6694-4054-AF7E-2D28E9D5AF71}"/>
              </a:ext>
            </a:extLst>
          </p:cNvPr>
          <p:cNvSpPr>
            <a:spLocks noGrp="1"/>
          </p:cNvSpPr>
          <p:nvPr>
            <p:ph type="ftr" sz="quarter" idx="10"/>
          </p:nvPr>
        </p:nvSpPr>
        <p:spPr/>
        <p:txBody>
          <a:bodyPr/>
          <a:lstStyle/>
          <a:p>
            <a:r>
              <a:rPr lang="en-US"/>
              <a:t>Presentatietitel</a:t>
            </a:r>
            <a:endParaRPr lang="en-US" dirty="0"/>
          </a:p>
        </p:txBody>
      </p:sp>
      <p:sp>
        <p:nvSpPr>
          <p:cNvPr id="12" name="Slide Number Placeholder 11">
            <a:extLst>
              <a:ext uri="{FF2B5EF4-FFF2-40B4-BE49-F238E27FC236}">
                <a16:creationId xmlns:a16="http://schemas.microsoft.com/office/drawing/2014/main" id="{4879FACE-E0B0-4726-91B4-AD165219A5A3}"/>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3" name="Text Placeholder 11">
            <a:extLst>
              <a:ext uri="{FF2B5EF4-FFF2-40B4-BE49-F238E27FC236}">
                <a16:creationId xmlns:a16="http://schemas.microsoft.com/office/drawing/2014/main" id="{781D20A5-9659-4565-B5D7-EFF7DDE1EB50}"/>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2521573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 Quote 1">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A5768-7902-429D-9A2B-BF1621821770}"/>
              </a:ext>
            </a:extLst>
          </p:cNvPr>
          <p:cNvSpPr/>
          <p:nvPr userDrawn="1"/>
        </p:nvSpPr>
        <p:spPr>
          <a:xfrm>
            <a:off x="0" y="0"/>
            <a:ext cx="4683600" cy="42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C544AA7-7EDE-41EF-A993-E7B24DF57D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83915" y="1234936"/>
            <a:ext cx="1908000" cy="1908000"/>
          </a:xfrm>
          <a:prstGeom prst="rect">
            <a:avLst/>
          </a:prstGeom>
        </p:spPr>
      </p:pic>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0" y="4287838"/>
            <a:ext cx="4683125" cy="2570162"/>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5534111"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dirty="0"/>
              <a:t>“Click to add quote”</a:t>
            </a:r>
          </a:p>
        </p:txBody>
      </p:sp>
    </p:spTree>
    <p:extLst>
      <p:ext uri="{BB962C8B-B14F-4D97-AF65-F5344CB8AC3E}">
        <p14:creationId xmlns:p14="http://schemas.microsoft.com/office/powerpoint/2010/main" val="755650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 Quote 2">
    <p:bg>
      <p:bgPr>
        <a:solidFill>
          <a:schemeClr val="accent3"/>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7508875" y="0"/>
            <a:ext cx="4683125" cy="68580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838800"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dirty="0"/>
              <a:t>“Click to add quote”</a:t>
            </a:r>
          </a:p>
        </p:txBody>
      </p:sp>
    </p:spTree>
    <p:extLst>
      <p:ext uri="{BB962C8B-B14F-4D97-AF65-F5344CB8AC3E}">
        <p14:creationId xmlns:p14="http://schemas.microsoft.com/office/powerpoint/2010/main" val="620429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0D054125-8BE0-47A5-AF9F-A6B09443204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8C8E18-683B-43B8-A2D4-FF126E18CFDF}"/>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738DD70-E569-4AFA-92FD-5E41A284F6F3}"/>
              </a:ext>
            </a:extLst>
          </p:cNvPr>
          <p:cNvSpPr>
            <a:spLocks noGrp="1"/>
          </p:cNvSpPr>
          <p:nvPr>
            <p:ph type="ftr" sz="quarter" idx="10"/>
          </p:nvPr>
        </p:nvSpPr>
        <p:spPr/>
        <p:txBody>
          <a:bodyPr/>
          <a:lstStyle/>
          <a:p>
            <a:r>
              <a:rPr lang="en-US"/>
              <a:t>Presentatietitel</a:t>
            </a:r>
            <a:endParaRPr lang="en-US" dirty="0"/>
          </a:p>
        </p:txBody>
      </p:sp>
      <p:sp>
        <p:nvSpPr>
          <p:cNvPr id="9" name="Slide Number Placeholder 8">
            <a:extLst>
              <a:ext uri="{FF2B5EF4-FFF2-40B4-BE49-F238E27FC236}">
                <a16:creationId xmlns:a16="http://schemas.microsoft.com/office/drawing/2014/main" id="{59FE81B6-3F0D-4D4E-8558-279137D22522}"/>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1" name="Text Placeholder 11">
            <a:extLst>
              <a:ext uri="{FF2B5EF4-FFF2-40B4-BE49-F238E27FC236}">
                <a16:creationId xmlns:a16="http://schemas.microsoft.com/office/drawing/2014/main" id="{58ED1B20-798A-4CDE-8B60-42814726EB7D}"/>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266793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 Sub-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sub-section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Tree>
    <p:extLst>
      <p:ext uri="{BB962C8B-B14F-4D97-AF65-F5344CB8AC3E}">
        <p14:creationId xmlns:p14="http://schemas.microsoft.com/office/powerpoint/2010/main" val="962858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Presentatietitel</a:t>
            </a:r>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dirty="0"/>
          </a:p>
        </p:txBody>
      </p:sp>
      <p:sp>
        <p:nvSpPr>
          <p:cNvPr id="5" name="Rectangle 4">
            <a:extLst>
              <a:ext uri="{FF2B5EF4-FFF2-40B4-BE49-F238E27FC236}">
                <a16:creationId xmlns:a16="http://schemas.microsoft.com/office/drawing/2014/main" id="{B02489C7-C89F-4A82-A8A0-851A9C794377}"/>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E4C3A2-0E99-4E17-B642-63786D8FAC93}"/>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699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M Section Heade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13" name="Picture Placeholder 12">
            <a:extLst>
              <a:ext uri="{FF2B5EF4-FFF2-40B4-BE49-F238E27FC236}">
                <a16:creationId xmlns:a16="http://schemas.microsoft.com/office/drawing/2014/main" id="{D6C834E6-BA6F-4216-B054-C73ED6DA292E}"/>
              </a:ext>
            </a:extLst>
          </p:cNvPr>
          <p:cNvSpPr>
            <a:spLocks noGrp="1"/>
          </p:cNvSpPr>
          <p:nvPr>
            <p:ph type="pic" sz="quarter" idx="14"/>
          </p:nvPr>
        </p:nvSpPr>
        <p:spPr>
          <a:xfrm>
            <a:off x="0" y="4286250"/>
            <a:ext cx="7507288" cy="2571750"/>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5" name="Picture Placeholder 14">
            <a:extLst>
              <a:ext uri="{FF2B5EF4-FFF2-40B4-BE49-F238E27FC236}">
                <a16:creationId xmlns:a16="http://schemas.microsoft.com/office/drawing/2014/main" id="{208F5F8D-C480-4A0D-9C4E-6FA067CDF16B}"/>
              </a:ext>
            </a:extLst>
          </p:cNvPr>
          <p:cNvSpPr>
            <a:spLocks noGrp="1"/>
          </p:cNvSpPr>
          <p:nvPr>
            <p:ph type="pic" sz="quarter" idx="15"/>
          </p:nvPr>
        </p:nvSpPr>
        <p:spPr>
          <a:xfrm>
            <a:off x="7507288" y="0"/>
            <a:ext cx="4684712" cy="4286250"/>
          </a:xfrm>
          <a:blipFill>
            <a:blip r:embed="rId5"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Tree>
    <p:extLst>
      <p:ext uri="{BB962C8B-B14F-4D97-AF65-F5344CB8AC3E}">
        <p14:creationId xmlns:p14="http://schemas.microsoft.com/office/powerpoint/2010/main" val="1486478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M Section Hea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8" name="Rectangle 7">
            <a:extLst>
              <a:ext uri="{FF2B5EF4-FFF2-40B4-BE49-F238E27FC236}">
                <a16:creationId xmlns:a16="http://schemas.microsoft.com/office/drawing/2014/main" id="{3FA2907B-4EC1-42F1-A478-B9CACE48D66D}"/>
              </a:ext>
            </a:extLst>
          </p:cNvPr>
          <p:cNvSpPr/>
          <p:nvPr userDrawn="1"/>
        </p:nvSpPr>
        <p:spPr>
          <a:xfrm>
            <a:off x="0" y="4286250"/>
            <a:ext cx="7507288"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01C384-E1B5-45DF-9549-5A1EF357D0CD}"/>
              </a:ext>
            </a:extLst>
          </p:cNvPr>
          <p:cNvSpPr/>
          <p:nvPr userDrawn="1"/>
        </p:nvSpPr>
        <p:spPr>
          <a:xfrm>
            <a:off x="7507288" y="0"/>
            <a:ext cx="4684712" cy="4286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70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M Sub-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dirty="0"/>
              <a:t>Click to add sub-section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dirty="0"/>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Tree>
    <p:extLst>
      <p:ext uri="{BB962C8B-B14F-4D97-AF65-F5344CB8AC3E}">
        <p14:creationId xmlns:p14="http://schemas.microsoft.com/office/powerpoint/2010/main" val="3128028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6"/>
            <a:ext cx="10515600" cy="612000"/>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88485"/>
            <a:ext cx="105156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55D5794-4512-4C9B-BE47-F6D2FDDB1F79}"/>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615580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 Title, Content and picture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3092662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 Title, Content and pictur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63972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63972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1519527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 Title, Content and picture 3">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4038228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 Title, Content and picture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0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000"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000"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2676054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 Title, Content and video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468000" y="1992378"/>
            <a:ext cx="4226400" cy="2736000"/>
          </a:xfrm>
          <a:solidFill>
            <a:schemeClr val="tx1"/>
          </a:solidFill>
          <a:ln>
            <a:noFill/>
          </a:ln>
        </p:spPr>
        <p:txBody>
          <a:bodyPr/>
          <a:lstStyle>
            <a:lvl1pPr>
              <a:defRPr b="1">
                <a:solidFill>
                  <a:schemeClr val="bg1"/>
                </a:solidFill>
              </a:defRPr>
            </a:lvl1pPr>
          </a:lstStyle>
          <a:p>
            <a:r>
              <a:rPr lang="en-US" dirty="0"/>
              <a:t>Click icon to add video</a:t>
            </a:r>
          </a:p>
        </p:txBody>
      </p:sp>
    </p:spTree>
    <p:extLst>
      <p:ext uri="{BB962C8B-B14F-4D97-AF65-F5344CB8AC3E}">
        <p14:creationId xmlns:p14="http://schemas.microsoft.com/office/powerpoint/2010/main" val="386348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6"/>
            <a:ext cx="10515600" cy="612000"/>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88485"/>
            <a:ext cx="105156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55D5794-4512-4C9B-BE47-F6D2FDDB1F79}"/>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474483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 Title, Content and video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800"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800"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7503257" y="1992378"/>
            <a:ext cx="4226400" cy="2736000"/>
          </a:xfrm>
          <a:solidFill>
            <a:schemeClr val="tx1"/>
          </a:solidFill>
          <a:ln>
            <a:noFill/>
          </a:ln>
        </p:spPr>
        <p:txBody>
          <a:bodyPr/>
          <a:lstStyle>
            <a:lvl1pPr>
              <a:defRPr b="1">
                <a:solidFill>
                  <a:schemeClr val="bg1"/>
                </a:solidFill>
              </a:defRPr>
            </a:lvl1pPr>
          </a:lstStyle>
          <a:p>
            <a:r>
              <a:rPr lang="en-US" dirty="0"/>
              <a:t>Click icon to add video</a:t>
            </a:r>
          </a:p>
        </p:txBody>
      </p:sp>
    </p:spTree>
    <p:extLst>
      <p:ext uri="{BB962C8B-B14F-4D97-AF65-F5344CB8AC3E}">
        <p14:creationId xmlns:p14="http://schemas.microsoft.com/office/powerpoint/2010/main" val="1976150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 Vide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Presentatietitel</a:t>
            </a:r>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26691B35-EABB-40EB-AF13-F235C1736C22}"/>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9EDFD-DB34-4187-AC75-47D1ADF20F5D}"/>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F374A6-9122-4373-9601-223DF5AE0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1331" y="780680"/>
            <a:ext cx="8467658" cy="4856795"/>
          </a:xfrm>
          <a:prstGeom prst="rect">
            <a:avLst/>
          </a:prstGeom>
        </p:spPr>
      </p:pic>
      <p:sp>
        <p:nvSpPr>
          <p:cNvPr id="12" name="Media Placeholder 11">
            <a:extLst>
              <a:ext uri="{FF2B5EF4-FFF2-40B4-BE49-F238E27FC236}">
                <a16:creationId xmlns:a16="http://schemas.microsoft.com/office/drawing/2014/main" id="{91D850F7-ED03-4E31-8C36-86F15AE276A6}"/>
              </a:ext>
            </a:extLst>
          </p:cNvPr>
          <p:cNvSpPr>
            <a:spLocks noGrp="1"/>
          </p:cNvSpPr>
          <p:nvPr>
            <p:ph type="media" sz="quarter" idx="13" hasCustomPrompt="1"/>
          </p:nvPr>
        </p:nvSpPr>
        <p:spPr>
          <a:xfrm>
            <a:off x="2909888" y="1138224"/>
            <a:ext cx="6313487" cy="3978000"/>
          </a:xfrm>
          <a:solidFill>
            <a:schemeClr val="bg1"/>
          </a:solidFill>
        </p:spPr>
        <p:txBody>
          <a:bodyPr/>
          <a:lstStyle>
            <a:lvl1pPr>
              <a:defRPr/>
            </a:lvl1pPr>
          </a:lstStyle>
          <a:p>
            <a:r>
              <a:rPr lang="en-US" dirty="0"/>
              <a:t>Click icon to add video</a:t>
            </a:r>
          </a:p>
        </p:txBody>
      </p:sp>
    </p:spTree>
    <p:extLst>
      <p:ext uri="{BB962C8B-B14F-4D97-AF65-F5344CB8AC3E}">
        <p14:creationId xmlns:p14="http://schemas.microsoft.com/office/powerpoint/2010/main" val="1785227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90000"/>
            <a:ext cx="5148000" cy="40680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05800" y="1890000"/>
            <a:ext cx="5148000" cy="406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a:extLst>
              <a:ext uri="{FF2B5EF4-FFF2-40B4-BE49-F238E27FC236}">
                <a16:creationId xmlns:a16="http://schemas.microsoft.com/office/drawing/2014/main" id="{ACC53BB9-81E9-432E-9E7E-3EAB0CF27070}"/>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ECCC1E-FA76-4614-BB14-A20EE5B21E1F}"/>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9C70A1F-E0C9-472A-AED0-5DFB96FF1A0B}"/>
              </a:ext>
            </a:extLst>
          </p:cNvPr>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B7F56F02-6694-4054-AF7E-2D28E9D5AF71}"/>
              </a:ext>
            </a:extLst>
          </p:cNvPr>
          <p:cNvSpPr>
            <a:spLocks noGrp="1"/>
          </p:cNvSpPr>
          <p:nvPr>
            <p:ph type="ftr" sz="quarter" idx="10"/>
          </p:nvPr>
        </p:nvSpPr>
        <p:spPr/>
        <p:txBody>
          <a:bodyPr/>
          <a:lstStyle/>
          <a:p>
            <a:r>
              <a:rPr lang="en-US"/>
              <a:t>Presentatietitel</a:t>
            </a:r>
            <a:endParaRPr lang="en-US" dirty="0"/>
          </a:p>
        </p:txBody>
      </p:sp>
      <p:sp>
        <p:nvSpPr>
          <p:cNvPr id="12" name="Slide Number Placeholder 11">
            <a:extLst>
              <a:ext uri="{FF2B5EF4-FFF2-40B4-BE49-F238E27FC236}">
                <a16:creationId xmlns:a16="http://schemas.microsoft.com/office/drawing/2014/main" id="{4879FACE-E0B0-4726-91B4-AD165219A5A3}"/>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3" name="Text Placeholder 11">
            <a:extLst>
              <a:ext uri="{FF2B5EF4-FFF2-40B4-BE49-F238E27FC236}">
                <a16:creationId xmlns:a16="http://schemas.microsoft.com/office/drawing/2014/main" id="{781D20A5-9659-4565-B5D7-EFF7DDE1EB50}"/>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753426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M Quote 1">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A5768-7902-429D-9A2B-BF1621821770}"/>
              </a:ext>
            </a:extLst>
          </p:cNvPr>
          <p:cNvSpPr/>
          <p:nvPr userDrawn="1"/>
        </p:nvSpPr>
        <p:spPr>
          <a:xfrm>
            <a:off x="0" y="0"/>
            <a:ext cx="4683600" cy="42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C544AA7-7EDE-41EF-A993-E7B24DF57D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83915" y="1234936"/>
            <a:ext cx="1908000" cy="1908000"/>
          </a:xfrm>
          <a:prstGeom prst="rect">
            <a:avLst/>
          </a:prstGeom>
        </p:spPr>
      </p:pic>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0" y="4287838"/>
            <a:ext cx="4683125" cy="2570162"/>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5534111"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dirty="0"/>
              <a:t>“Click to add quote”</a:t>
            </a:r>
          </a:p>
        </p:txBody>
      </p:sp>
    </p:spTree>
    <p:extLst>
      <p:ext uri="{BB962C8B-B14F-4D97-AF65-F5344CB8AC3E}">
        <p14:creationId xmlns:p14="http://schemas.microsoft.com/office/powerpoint/2010/main" val="2766895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M Quote 2">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7508875" y="0"/>
            <a:ext cx="4683125" cy="68580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838800"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dirty="0"/>
              <a:t>“Click to add quote”</a:t>
            </a:r>
          </a:p>
        </p:txBody>
      </p:sp>
    </p:spTree>
    <p:extLst>
      <p:ext uri="{BB962C8B-B14F-4D97-AF65-F5344CB8AC3E}">
        <p14:creationId xmlns:p14="http://schemas.microsoft.com/office/powerpoint/2010/main" val="39732814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0D054125-8BE0-47A5-AF9F-A6B09443204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8C8E18-683B-43B8-A2D4-FF126E18CFDF}"/>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738DD70-E569-4AFA-92FD-5E41A284F6F3}"/>
              </a:ext>
            </a:extLst>
          </p:cNvPr>
          <p:cNvSpPr>
            <a:spLocks noGrp="1"/>
          </p:cNvSpPr>
          <p:nvPr>
            <p:ph type="ftr" sz="quarter" idx="10"/>
          </p:nvPr>
        </p:nvSpPr>
        <p:spPr/>
        <p:txBody>
          <a:bodyPr/>
          <a:lstStyle/>
          <a:p>
            <a:r>
              <a:rPr lang="en-US"/>
              <a:t>Presentatietitel</a:t>
            </a:r>
            <a:endParaRPr lang="en-US" dirty="0"/>
          </a:p>
        </p:txBody>
      </p:sp>
      <p:sp>
        <p:nvSpPr>
          <p:cNvPr id="9" name="Slide Number Placeholder 8">
            <a:extLst>
              <a:ext uri="{FF2B5EF4-FFF2-40B4-BE49-F238E27FC236}">
                <a16:creationId xmlns:a16="http://schemas.microsoft.com/office/drawing/2014/main" id="{59FE81B6-3F0D-4D4E-8558-279137D22522}"/>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1" name="Text Placeholder 11">
            <a:extLst>
              <a:ext uri="{FF2B5EF4-FFF2-40B4-BE49-F238E27FC236}">
                <a16:creationId xmlns:a16="http://schemas.microsoft.com/office/drawing/2014/main" id="{58ED1B20-798A-4CDE-8B60-42814726EB7D}"/>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8931505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M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Presentatietitel</a:t>
            </a:r>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dirty="0"/>
          </a:p>
        </p:txBody>
      </p:sp>
      <p:sp>
        <p:nvSpPr>
          <p:cNvPr id="5" name="Rectangle 4">
            <a:extLst>
              <a:ext uri="{FF2B5EF4-FFF2-40B4-BE49-F238E27FC236}">
                <a16:creationId xmlns:a16="http://schemas.microsoft.com/office/drawing/2014/main" id="{B02489C7-C89F-4A82-A8A0-851A9C794377}"/>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E4C3A2-0E99-4E17-B642-63786D8FAC93}"/>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972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B7BF8-50CC-4607-AF86-60BAF2F932AC}"/>
              </a:ext>
            </a:extLst>
          </p:cNvPr>
          <p:cNvSpPr/>
          <p:nvPr userDrawn="1"/>
        </p:nvSpPr>
        <p:spPr>
          <a:xfrm>
            <a:off x="7508400" y="0"/>
            <a:ext cx="4683600" cy="428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15">
            <a:extLst>
              <a:ext uri="{FF2B5EF4-FFF2-40B4-BE49-F238E27FC236}">
                <a16:creationId xmlns:a16="http://schemas.microsoft.com/office/drawing/2014/main" id="{BFB9A150-20DB-4255-8C87-E881FBA45B9A}"/>
              </a:ext>
            </a:extLst>
          </p:cNvPr>
          <p:cNvSpPr>
            <a:spLocks noGrp="1"/>
          </p:cNvSpPr>
          <p:nvPr>
            <p:ph type="pic" sz="quarter" idx="12"/>
          </p:nvPr>
        </p:nvSpPr>
        <p:spPr>
          <a:xfrm>
            <a:off x="0" y="0"/>
            <a:ext cx="7509600" cy="42876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endParaRPr lang="en-US" dirty="0"/>
          </a:p>
        </p:txBody>
      </p:sp>
      <p:sp>
        <p:nvSpPr>
          <p:cNvPr id="10" name="Picture Placeholder 18">
            <a:extLst>
              <a:ext uri="{FF2B5EF4-FFF2-40B4-BE49-F238E27FC236}">
                <a16:creationId xmlns:a16="http://schemas.microsoft.com/office/drawing/2014/main" id="{40F8BC78-CF99-48F5-BCCF-BBB83E7FF15E}"/>
              </a:ext>
            </a:extLst>
          </p:cNvPr>
          <p:cNvSpPr>
            <a:spLocks noGrp="1"/>
          </p:cNvSpPr>
          <p:nvPr>
            <p:ph type="pic" sz="quarter" idx="13"/>
          </p:nvPr>
        </p:nvSpPr>
        <p:spPr>
          <a:xfrm>
            <a:off x="7508400" y="4287600"/>
            <a:ext cx="4683600" cy="2570400"/>
          </a:xfrm>
          <a:blipFill>
            <a:blip r:embed="rId3"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endParaRPr lang="en-US" dirty="0"/>
          </a:p>
        </p:txBody>
      </p:sp>
      <p:pic>
        <p:nvPicPr>
          <p:cNvPr id="11" name="Graphic 10">
            <a:extLst>
              <a:ext uri="{FF2B5EF4-FFF2-40B4-BE49-F238E27FC236}">
                <a16:creationId xmlns:a16="http://schemas.microsoft.com/office/drawing/2014/main" id="{71A492E9-59F0-475C-8A79-3D13EFA570D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90535" y="1237506"/>
            <a:ext cx="1908000" cy="1908000"/>
          </a:xfrm>
          <a:prstGeom prst="rect">
            <a:avLst/>
          </a:prstGeom>
        </p:spPr>
      </p:pic>
      <p:sp>
        <p:nvSpPr>
          <p:cNvPr id="12" name="Text Placeholder 12">
            <a:extLst>
              <a:ext uri="{FF2B5EF4-FFF2-40B4-BE49-F238E27FC236}">
                <a16:creationId xmlns:a16="http://schemas.microsoft.com/office/drawing/2014/main" id="{EF0EEA09-6241-4715-8736-B10C3E583F1A}"/>
              </a:ext>
            </a:extLst>
          </p:cNvPr>
          <p:cNvSpPr>
            <a:spLocks noGrp="1"/>
          </p:cNvSpPr>
          <p:nvPr>
            <p:ph type="body" sz="quarter" idx="10" hasCustomPrompt="1"/>
          </p:nvPr>
        </p:nvSpPr>
        <p:spPr>
          <a:xfrm>
            <a:off x="838200" y="5303740"/>
            <a:ext cx="4441466" cy="870234"/>
          </a:xfrm>
        </p:spPr>
        <p:txBody>
          <a:bodyPr/>
          <a:lstStyle>
            <a:lvl1pPr>
              <a:spcBef>
                <a:spcPts val="0"/>
              </a:spcBef>
              <a:spcAft>
                <a:spcPts val="0"/>
              </a:spcAft>
              <a:defRPr>
                <a:solidFill>
                  <a:schemeClr val="bg1"/>
                </a:solidFill>
              </a:defRPr>
            </a:lvl1pPr>
          </a:lstStyle>
          <a:p>
            <a:pPr lvl="0"/>
            <a:r>
              <a:rPr lang="en-US" dirty="0"/>
              <a:t>name@mail.com</a:t>
            </a:r>
          </a:p>
        </p:txBody>
      </p:sp>
      <p:sp>
        <p:nvSpPr>
          <p:cNvPr id="13" name="TextBox 12">
            <a:extLst>
              <a:ext uri="{FF2B5EF4-FFF2-40B4-BE49-F238E27FC236}">
                <a16:creationId xmlns:a16="http://schemas.microsoft.com/office/drawing/2014/main" id="{F2183D69-EB4F-4A88-BF58-F33133A3BF85}"/>
              </a:ext>
            </a:extLst>
          </p:cNvPr>
          <p:cNvSpPr txBox="1"/>
          <p:nvPr userDrawn="1"/>
        </p:nvSpPr>
        <p:spPr>
          <a:xfrm>
            <a:off x="838200" y="5057278"/>
            <a:ext cx="1344168" cy="323165"/>
          </a:xfrm>
          <a:prstGeom prst="rect">
            <a:avLst/>
          </a:prstGeom>
          <a:noFill/>
        </p:spPr>
        <p:txBody>
          <a:bodyPr wrap="square" rtlCol="0">
            <a:spAutoFit/>
          </a:bodyPr>
          <a:lstStyle/>
          <a:p>
            <a:r>
              <a:rPr lang="en-US" sz="1500" b="1" dirty="0">
                <a:solidFill>
                  <a:schemeClr val="bg1"/>
                </a:solidFill>
              </a:rPr>
              <a:t>Contact</a:t>
            </a:r>
          </a:p>
        </p:txBody>
      </p:sp>
    </p:spTree>
    <p:extLst>
      <p:ext uri="{BB962C8B-B14F-4D97-AF65-F5344CB8AC3E}">
        <p14:creationId xmlns:p14="http://schemas.microsoft.com/office/powerpoint/2010/main" val="2175198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9" name="Titel 28">
            <a:extLst>
              <a:ext uri="{FF2B5EF4-FFF2-40B4-BE49-F238E27FC236}">
                <a16:creationId xmlns:a16="http://schemas.microsoft.com/office/drawing/2014/main" id="{A81CFB2D-DFC2-486D-B039-33C14A9E07AF}"/>
              </a:ext>
            </a:extLst>
          </p:cNvPr>
          <p:cNvSpPr>
            <a:spLocks noGrp="1"/>
          </p:cNvSpPr>
          <p:nvPr>
            <p:ph type="title" hasCustomPrompt="1"/>
          </p:nvPr>
        </p:nvSpPr>
        <p:spPr>
          <a:xfrm>
            <a:off x="1005492" y="428433"/>
            <a:ext cx="10226616" cy="671870"/>
          </a:xfrm>
          <a:prstGeom prst="parallelogram">
            <a:avLst/>
          </a:prstGeom>
          <a:solidFill>
            <a:schemeClr val="accent3"/>
          </a:solidFill>
        </p:spPr>
        <p:txBody>
          <a:bodyPr wrap="square" lIns="0" tIns="0" rIns="0" bIns="0">
            <a:spAutoFit/>
          </a:bodyPr>
          <a:lstStyle>
            <a:lvl1pPr algn="l">
              <a:defRPr sz="3600" b="1">
                <a:solidFill>
                  <a:schemeClr val="bg1"/>
                </a:solidFill>
              </a:defRPr>
            </a:lvl1pPr>
          </a:lstStyle>
          <a:p>
            <a:r>
              <a:rPr lang="nl-NL" dirty="0"/>
              <a:t>Klik om titel te bewerken</a:t>
            </a:r>
            <a:endParaRPr lang="nl-BE" dirty="0"/>
          </a:p>
        </p:txBody>
      </p:sp>
      <p:sp>
        <p:nvSpPr>
          <p:cNvPr id="8" name="Gelijkbenige driehoek 23">
            <a:extLst>
              <a:ext uri="{FF2B5EF4-FFF2-40B4-BE49-F238E27FC236}">
                <a16:creationId xmlns:a16="http://schemas.microsoft.com/office/drawing/2014/main" id="{6A57AB13-BE08-48A0-A810-E18F5C5061D8}"/>
              </a:ext>
            </a:extLst>
          </p:cNvPr>
          <p:cNvSpPr/>
          <p:nvPr userDrawn="1"/>
        </p:nvSpPr>
        <p:spPr>
          <a:xfrm>
            <a:off x="11768070" y="4957010"/>
            <a:ext cx="438633" cy="1921462"/>
          </a:xfrm>
          <a:custGeom>
            <a:avLst/>
            <a:gdLst>
              <a:gd name="connsiteX0" fmla="*/ 0 w 1019959"/>
              <a:gd name="connsiteY0" fmla="*/ 1917032 h 1917032"/>
              <a:gd name="connsiteX1" fmla="*/ 438633 w 1019959"/>
              <a:gd name="connsiteY1" fmla="*/ 0 h 1917032"/>
              <a:gd name="connsiteX2" fmla="*/ 1019959 w 1019959"/>
              <a:gd name="connsiteY2" fmla="*/ 1917032 h 1917032"/>
              <a:gd name="connsiteX3" fmla="*/ 0 w 1019959"/>
              <a:gd name="connsiteY3" fmla="*/ 1917032 h 1917032"/>
              <a:gd name="connsiteX0" fmla="*/ 0 w 1019959"/>
              <a:gd name="connsiteY0" fmla="*/ 1917032 h 1921462"/>
              <a:gd name="connsiteX1" fmla="*/ 438633 w 1019959"/>
              <a:gd name="connsiteY1" fmla="*/ 0 h 1921462"/>
              <a:gd name="connsiteX2" fmla="*/ 1019959 w 1019959"/>
              <a:gd name="connsiteY2" fmla="*/ 1917032 h 1921462"/>
              <a:gd name="connsiteX3" fmla="*/ 433029 w 1019959"/>
              <a:gd name="connsiteY3" fmla="*/ 1921462 h 1921462"/>
              <a:gd name="connsiteX4" fmla="*/ 0 w 1019959"/>
              <a:gd name="connsiteY4" fmla="*/ 1917032 h 1921462"/>
              <a:gd name="connsiteX0" fmla="*/ 0 w 438633"/>
              <a:gd name="connsiteY0" fmla="*/ 1917032 h 1921462"/>
              <a:gd name="connsiteX1" fmla="*/ 438633 w 438633"/>
              <a:gd name="connsiteY1" fmla="*/ 0 h 1921462"/>
              <a:gd name="connsiteX2" fmla="*/ 433029 w 438633"/>
              <a:gd name="connsiteY2" fmla="*/ 1921462 h 1921462"/>
              <a:gd name="connsiteX3" fmla="*/ 0 w 438633"/>
              <a:gd name="connsiteY3" fmla="*/ 1917032 h 1921462"/>
            </a:gdLst>
            <a:ahLst/>
            <a:cxnLst>
              <a:cxn ang="0">
                <a:pos x="connsiteX0" y="connsiteY0"/>
              </a:cxn>
              <a:cxn ang="0">
                <a:pos x="connsiteX1" y="connsiteY1"/>
              </a:cxn>
              <a:cxn ang="0">
                <a:pos x="connsiteX2" y="connsiteY2"/>
              </a:cxn>
              <a:cxn ang="0">
                <a:pos x="connsiteX3" y="connsiteY3"/>
              </a:cxn>
            </a:cxnLst>
            <a:rect l="l" t="t" r="r" b="b"/>
            <a:pathLst>
              <a:path w="438633" h="1921462">
                <a:moveTo>
                  <a:pt x="0" y="1917032"/>
                </a:moveTo>
                <a:lnTo>
                  <a:pt x="438633" y="0"/>
                </a:lnTo>
                <a:lnTo>
                  <a:pt x="433029" y="1921462"/>
                </a:lnTo>
                <a:lnTo>
                  <a:pt x="0" y="19170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Gelijkbenige driehoek 13">
            <a:extLst>
              <a:ext uri="{FF2B5EF4-FFF2-40B4-BE49-F238E27FC236}">
                <a16:creationId xmlns:a16="http://schemas.microsoft.com/office/drawing/2014/main" id="{77BDC11C-8FAE-4E25-B334-2DAF3EC4E152}"/>
              </a:ext>
            </a:extLst>
          </p:cNvPr>
          <p:cNvSpPr/>
          <p:nvPr userDrawn="1"/>
        </p:nvSpPr>
        <p:spPr>
          <a:xfrm rot="10800000">
            <a:off x="-13648" y="-13648"/>
            <a:ext cx="991843" cy="4130371"/>
          </a:xfrm>
          <a:custGeom>
            <a:avLst/>
            <a:gdLst>
              <a:gd name="connsiteX0" fmla="*/ 0 w 2190307"/>
              <a:gd name="connsiteY0" fmla="*/ 4116723 h 4116723"/>
              <a:gd name="connsiteX1" fmla="*/ 976395 w 2190307"/>
              <a:gd name="connsiteY1" fmla="*/ 0 h 4116723"/>
              <a:gd name="connsiteX2" fmla="*/ 2190307 w 2190307"/>
              <a:gd name="connsiteY2" fmla="*/ 4116723 h 4116723"/>
              <a:gd name="connsiteX3" fmla="*/ 0 w 2190307"/>
              <a:gd name="connsiteY3" fmla="*/ 4116723 h 4116723"/>
              <a:gd name="connsiteX0" fmla="*/ 0 w 2190307"/>
              <a:gd name="connsiteY0" fmla="*/ 4116723 h 4130371"/>
              <a:gd name="connsiteX1" fmla="*/ 976395 w 2190307"/>
              <a:gd name="connsiteY1" fmla="*/ 0 h 4130371"/>
              <a:gd name="connsiteX2" fmla="*/ 2190307 w 2190307"/>
              <a:gd name="connsiteY2" fmla="*/ 4116723 h 4130371"/>
              <a:gd name="connsiteX3" fmla="*/ 991843 w 2190307"/>
              <a:gd name="connsiteY3" fmla="*/ 4130371 h 4130371"/>
              <a:gd name="connsiteX4" fmla="*/ 0 w 2190307"/>
              <a:gd name="connsiteY4" fmla="*/ 4116723 h 4130371"/>
              <a:gd name="connsiteX0" fmla="*/ 0 w 991843"/>
              <a:gd name="connsiteY0" fmla="*/ 4116723 h 4130371"/>
              <a:gd name="connsiteX1" fmla="*/ 976395 w 991843"/>
              <a:gd name="connsiteY1" fmla="*/ 0 h 4130371"/>
              <a:gd name="connsiteX2" fmla="*/ 991843 w 991843"/>
              <a:gd name="connsiteY2" fmla="*/ 4130371 h 4130371"/>
              <a:gd name="connsiteX3" fmla="*/ 0 w 991843"/>
              <a:gd name="connsiteY3" fmla="*/ 4116723 h 4130371"/>
            </a:gdLst>
            <a:ahLst/>
            <a:cxnLst>
              <a:cxn ang="0">
                <a:pos x="connsiteX0" y="connsiteY0"/>
              </a:cxn>
              <a:cxn ang="0">
                <a:pos x="connsiteX1" y="connsiteY1"/>
              </a:cxn>
              <a:cxn ang="0">
                <a:pos x="connsiteX2" y="connsiteY2"/>
              </a:cxn>
              <a:cxn ang="0">
                <a:pos x="connsiteX3" y="connsiteY3"/>
              </a:cxn>
            </a:cxnLst>
            <a:rect l="l" t="t" r="r" b="b"/>
            <a:pathLst>
              <a:path w="991843" h="4130371">
                <a:moveTo>
                  <a:pt x="0" y="4116723"/>
                </a:moveTo>
                <a:lnTo>
                  <a:pt x="976395" y="0"/>
                </a:lnTo>
                <a:cubicBezTo>
                  <a:pt x="981544" y="1376790"/>
                  <a:pt x="986694" y="2753581"/>
                  <a:pt x="991843" y="4130371"/>
                </a:cubicBezTo>
                <a:lnTo>
                  <a:pt x="0" y="41167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0C7F084-9EF9-4809-B012-0617BAE8A6D7}"/>
              </a:ext>
            </a:extLst>
          </p:cNvPr>
          <p:cNvSpPr>
            <a:spLocks noGrp="1"/>
          </p:cNvSpPr>
          <p:nvPr>
            <p:ph sz="quarter" idx="12"/>
          </p:nvPr>
        </p:nvSpPr>
        <p:spPr>
          <a:xfrm>
            <a:off x="977900" y="1627437"/>
            <a:ext cx="10253663" cy="4645025"/>
          </a:xfrm>
        </p:spPr>
        <p:txBody>
          <a:bodyPr>
            <a:normAutofit/>
          </a:bodyPr>
          <a:lstStyle>
            <a:lvl1pPr>
              <a:defRPr sz="24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54431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 grpId="0" animBg="1"/>
      <p:bldP spid="9" grpId="0" animBg="1"/>
      <p:bldP spid="3" grpId="0" uiExpand="1"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14" name="Gelijkbenige driehoek 13">
            <a:extLst>
              <a:ext uri="{FF2B5EF4-FFF2-40B4-BE49-F238E27FC236}">
                <a16:creationId xmlns:a16="http://schemas.microsoft.com/office/drawing/2014/main" id="{7B3D1458-448B-43D4-8699-666A8CDBA7A0}"/>
              </a:ext>
            </a:extLst>
          </p:cNvPr>
          <p:cNvSpPr/>
          <p:nvPr userDrawn="1"/>
        </p:nvSpPr>
        <p:spPr>
          <a:xfrm rot="10800000">
            <a:off x="-13648" y="-13648"/>
            <a:ext cx="991843" cy="4130371"/>
          </a:xfrm>
          <a:custGeom>
            <a:avLst/>
            <a:gdLst>
              <a:gd name="connsiteX0" fmla="*/ 0 w 2190307"/>
              <a:gd name="connsiteY0" fmla="*/ 4116723 h 4116723"/>
              <a:gd name="connsiteX1" fmla="*/ 976395 w 2190307"/>
              <a:gd name="connsiteY1" fmla="*/ 0 h 4116723"/>
              <a:gd name="connsiteX2" fmla="*/ 2190307 w 2190307"/>
              <a:gd name="connsiteY2" fmla="*/ 4116723 h 4116723"/>
              <a:gd name="connsiteX3" fmla="*/ 0 w 2190307"/>
              <a:gd name="connsiteY3" fmla="*/ 4116723 h 4116723"/>
              <a:gd name="connsiteX0" fmla="*/ 0 w 2190307"/>
              <a:gd name="connsiteY0" fmla="*/ 4116723 h 4130371"/>
              <a:gd name="connsiteX1" fmla="*/ 976395 w 2190307"/>
              <a:gd name="connsiteY1" fmla="*/ 0 h 4130371"/>
              <a:gd name="connsiteX2" fmla="*/ 2190307 w 2190307"/>
              <a:gd name="connsiteY2" fmla="*/ 4116723 h 4130371"/>
              <a:gd name="connsiteX3" fmla="*/ 991843 w 2190307"/>
              <a:gd name="connsiteY3" fmla="*/ 4130371 h 4130371"/>
              <a:gd name="connsiteX4" fmla="*/ 0 w 2190307"/>
              <a:gd name="connsiteY4" fmla="*/ 4116723 h 4130371"/>
              <a:gd name="connsiteX0" fmla="*/ 0 w 991843"/>
              <a:gd name="connsiteY0" fmla="*/ 4116723 h 4130371"/>
              <a:gd name="connsiteX1" fmla="*/ 976395 w 991843"/>
              <a:gd name="connsiteY1" fmla="*/ 0 h 4130371"/>
              <a:gd name="connsiteX2" fmla="*/ 991843 w 991843"/>
              <a:gd name="connsiteY2" fmla="*/ 4130371 h 4130371"/>
              <a:gd name="connsiteX3" fmla="*/ 0 w 991843"/>
              <a:gd name="connsiteY3" fmla="*/ 4116723 h 4130371"/>
            </a:gdLst>
            <a:ahLst/>
            <a:cxnLst>
              <a:cxn ang="0">
                <a:pos x="connsiteX0" y="connsiteY0"/>
              </a:cxn>
              <a:cxn ang="0">
                <a:pos x="connsiteX1" y="connsiteY1"/>
              </a:cxn>
              <a:cxn ang="0">
                <a:pos x="connsiteX2" y="connsiteY2"/>
              </a:cxn>
              <a:cxn ang="0">
                <a:pos x="connsiteX3" y="connsiteY3"/>
              </a:cxn>
            </a:cxnLst>
            <a:rect l="l" t="t" r="r" b="b"/>
            <a:pathLst>
              <a:path w="991843" h="4130371">
                <a:moveTo>
                  <a:pt x="0" y="4116723"/>
                </a:moveTo>
                <a:lnTo>
                  <a:pt x="976395" y="0"/>
                </a:lnTo>
                <a:cubicBezTo>
                  <a:pt x="981544" y="1376790"/>
                  <a:pt x="986694" y="2753581"/>
                  <a:pt x="991843" y="4130371"/>
                </a:cubicBezTo>
                <a:lnTo>
                  <a:pt x="0" y="41167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Gelijkbenige driehoek 23">
            <a:extLst>
              <a:ext uri="{FF2B5EF4-FFF2-40B4-BE49-F238E27FC236}">
                <a16:creationId xmlns:a16="http://schemas.microsoft.com/office/drawing/2014/main" id="{D871C8F7-D615-4AEF-BFA6-E482484AFEE3}"/>
              </a:ext>
            </a:extLst>
          </p:cNvPr>
          <p:cNvSpPr/>
          <p:nvPr userDrawn="1"/>
        </p:nvSpPr>
        <p:spPr>
          <a:xfrm>
            <a:off x="11768070" y="4957010"/>
            <a:ext cx="438633" cy="1921462"/>
          </a:xfrm>
          <a:custGeom>
            <a:avLst/>
            <a:gdLst>
              <a:gd name="connsiteX0" fmla="*/ 0 w 1019959"/>
              <a:gd name="connsiteY0" fmla="*/ 1917032 h 1917032"/>
              <a:gd name="connsiteX1" fmla="*/ 438633 w 1019959"/>
              <a:gd name="connsiteY1" fmla="*/ 0 h 1917032"/>
              <a:gd name="connsiteX2" fmla="*/ 1019959 w 1019959"/>
              <a:gd name="connsiteY2" fmla="*/ 1917032 h 1917032"/>
              <a:gd name="connsiteX3" fmla="*/ 0 w 1019959"/>
              <a:gd name="connsiteY3" fmla="*/ 1917032 h 1917032"/>
              <a:gd name="connsiteX0" fmla="*/ 0 w 1019959"/>
              <a:gd name="connsiteY0" fmla="*/ 1917032 h 1921462"/>
              <a:gd name="connsiteX1" fmla="*/ 438633 w 1019959"/>
              <a:gd name="connsiteY1" fmla="*/ 0 h 1921462"/>
              <a:gd name="connsiteX2" fmla="*/ 1019959 w 1019959"/>
              <a:gd name="connsiteY2" fmla="*/ 1917032 h 1921462"/>
              <a:gd name="connsiteX3" fmla="*/ 433029 w 1019959"/>
              <a:gd name="connsiteY3" fmla="*/ 1921462 h 1921462"/>
              <a:gd name="connsiteX4" fmla="*/ 0 w 1019959"/>
              <a:gd name="connsiteY4" fmla="*/ 1917032 h 1921462"/>
              <a:gd name="connsiteX0" fmla="*/ 0 w 438633"/>
              <a:gd name="connsiteY0" fmla="*/ 1917032 h 1921462"/>
              <a:gd name="connsiteX1" fmla="*/ 438633 w 438633"/>
              <a:gd name="connsiteY1" fmla="*/ 0 h 1921462"/>
              <a:gd name="connsiteX2" fmla="*/ 433029 w 438633"/>
              <a:gd name="connsiteY2" fmla="*/ 1921462 h 1921462"/>
              <a:gd name="connsiteX3" fmla="*/ 0 w 438633"/>
              <a:gd name="connsiteY3" fmla="*/ 1917032 h 1921462"/>
            </a:gdLst>
            <a:ahLst/>
            <a:cxnLst>
              <a:cxn ang="0">
                <a:pos x="connsiteX0" y="connsiteY0"/>
              </a:cxn>
              <a:cxn ang="0">
                <a:pos x="connsiteX1" y="connsiteY1"/>
              </a:cxn>
              <a:cxn ang="0">
                <a:pos x="connsiteX2" y="connsiteY2"/>
              </a:cxn>
              <a:cxn ang="0">
                <a:pos x="connsiteX3" y="connsiteY3"/>
              </a:cxn>
            </a:cxnLst>
            <a:rect l="l" t="t" r="r" b="b"/>
            <a:pathLst>
              <a:path w="438633" h="1921462">
                <a:moveTo>
                  <a:pt x="0" y="1917032"/>
                </a:moveTo>
                <a:lnTo>
                  <a:pt x="438633" y="0"/>
                </a:lnTo>
                <a:lnTo>
                  <a:pt x="433029" y="1921462"/>
                </a:lnTo>
                <a:lnTo>
                  <a:pt x="0" y="19170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1077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 Title, Content and picture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105156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3415514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el + Leeg">
    <p:spTree>
      <p:nvGrpSpPr>
        <p:cNvPr id="1" name=""/>
        <p:cNvGrpSpPr/>
        <p:nvPr/>
      </p:nvGrpSpPr>
      <p:grpSpPr>
        <a:xfrm>
          <a:off x="0" y="0"/>
          <a:ext cx="0" cy="0"/>
          <a:chOff x="0" y="0"/>
          <a:chExt cx="0" cy="0"/>
        </a:xfrm>
      </p:grpSpPr>
      <p:sp>
        <p:nvSpPr>
          <p:cNvPr id="14" name="Gelijkbenige driehoek 13">
            <a:extLst>
              <a:ext uri="{FF2B5EF4-FFF2-40B4-BE49-F238E27FC236}">
                <a16:creationId xmlns:a16="http://schemas.microsoft.com/office/drawing/2014/main" id="{7B3D1458-448B-43D4-8699-666A8CDBA7A0}"/>
              </a:ext>
            </a:extLst>
          </p:cNvPr>
          <p:cNvSpPr/>
          <p:nvPr userDrawn="1"/>
        </p:nvSpPr>
        <p:spPr>
          <a:xfrm rot="10800000">
            <a:off x="-13648" y="-13648"/>
            <a:ext cx="991843" cy="4130371"/>
          </a:xfrm>
          <a:custGeom>
            <a:avLst/>
            <a:gdLst>
              <a:gd name="connsiteX0" fmla="*/ 0 w 2190307"/>
              <a:gd name="connsiteY0" fmla="*/ 4116723 h 4116723"/>
              <a:gd name="connsiteX1" fmla="*/ 976395 w 2190307"/>
              <a:gd name="connsiteY1" fmla="*/ 0 h 4116723"/>
              <a:gd name="connsiteX2" fmla="*/ 2190307 w 2190307"/>
              <a:gd name="connsiteY2" fmla="*/ 4116723 h 4116723"/>
              <a:gd name="connsiteX3" fmla="*/ 0 w 2190307"/>
              <a:gd name="connsiteY3" fmla="*/ 4116723 h 4116723"/>
              <a:gd name="connsiteX0" fmla="*/ 0 w 2190307"/>
              <a:gd name="connsiteY0" fmla="*/ 4116723 h 4130371"/>
              <a:gd name="connsiteX1" fmla="*/ 976395 w 2190307"/>
              <a:gd name="connsiteY1" fmla="*/ 0 h 4130371"/>
              <a:gd name="connsiteX2" fmla="*/ 2190307 w 2190307"/>
              <a:gd name="connsiteY2" fmla="*/ 4116723 h 4130371"/>
              <a:gd name="connsiteX3" fmla="*/ 991843 w 2190307"/>
              <a:gd name="connsiteY3" fmla="*/ 4130371 h 4130371"/>
              <a:gd name="connsiteX4" fmla="*/ 0 w 2190307"/>
              <a:gd name="connsiteY4" fmla="*/ 4116723 h 4130371"/>
              <a:gd name="connsiteX0" fmla="*/ 0 w 991843"/>
              <a:gd name="connsiteY0" fmla="*/ 4116723 h 4130371"/>
              <a:gd name="connsiteX1" fmla="*/ 976395 w 991843"/>
              <a:gd name="connsiteY1" fmla="*/ 0 h 4130371"/>
              <a:gd name="connsiteX2" fmla="*/ 991843 w 991843"/>
              <a:gd name="connsiteY2" fmla="*/ 4130371 h 4130371"/>
              <a:gd name="connsiteX3" fmla="*/ 0 w 991843"/>
              <a:gd name="connsiteY3" fmla="*/ 4116723 h 4130371"/>
            </a:gdLst>
            <a:ahLst/>
            <a:cxnLst>
              <a:cxn ang="0">
                <a:pos x="connsiteX0" y="connsiteY0"/>
              </a:cxn>
              <a:cxn ang="0">
                <a:pos x="connsiteX1" y="connsiteY1"/>
              </a:cxn>
              <a:cxn ang="0">
                <a:pos x="connsiteX2" y="connsiteY2"/>
              </a:cxn>
              <a:cxn ang="0">
                <a:pos x="connsiteX3" y="connsiteY3"/>
              </a:cxn>
            </a:cxnLst>
            <a:rect l="l" t="t" r="r" b="b"/>
            <a:pathLst>
              <a:path w="991843" h="4130371">
                <a:moveTo>
                  <a:pt x="0" y="4116723"/>
                </a:moveTo>
                <a:lnTo>
                  <a:pt x="976395" y="0"/>
                </a:lnTo>
                <a:cubicBezTo>
                  <a:pt x="981544" y="1376790"/>
                  <a:pt x="986694" y="2753581"/>
                  <a:pt x="991843" y="4130371"/>
                </a:cubicBezTo>
                <a:lnTo>
                  <a:pt x="0" y="41167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Gelijkbenige driehoek 23">
            <a:extLst>
              <a:ext uri="{FF2B5EF4-FFF2-40B4-BE49-F238E27FC236}">
                <a16:creationId xmlns:a16="http://schemas.microsoft.com/office/drawing/2014/main" id="{D871C8F7-D615-4AEF-BFA6-E482484AFEE3}"/>
              </a:ext>
            </a:extLst>
          </p:cNvPr>
          <p:cNvSpPr/>
          <p:nvPr userDrawn="1"/>
        </p:nvSpPr>
        <p:spPr>
          <a:xfrm>
            <a:off x="11768070" y="4957010"/>
            <a:ext cx="438633" cy="1921462"/>
          </a:xfrm>
          <a:custGeom>
            <a:avLst/>
            <a:gdLst>
              <a:gd name="connsiteX0" fmla="*/ 0 w 1019959"/>
              <a:gd name="connsiteY0" fmla="*/ 1917032 h 1917032"/>
              <a:gd name="connsiteX1" fmla="*/ 438633 w 1019959"/>
              <a:gd name="connsiteY1" fmla="*/ 0 h 1917032"/>
              <a:gd name="connsiteX2" fmla="*/ 1019959 w 1019959"/>
              <a:gd name="connsiteY2" fmla="*/ 1917032 h 1917032"/>
              <a:gd name="connsiteX3" fmla="*/ 0 w 1019959"/>
              <a:gd name="connsiteY3" fmla="*/ 1917032 h 1917032"/>
              <a:gd name="connsiteX0" fmla="*/ 0 w 1019959"/>
              <a:gd name="connsiteY0" fmla="*/ 1917032 h 1921462"/>
              <a:gd name="connsiteX1" fmla="*/ 438633 w 1019959"/>
              <a:gd name="connsiteY1" fmla="*/ 0 h 1921462"/>
              <a:gd name="connsiteX2" fmla="*/ 1019959 w 1019959"/>
              <a:gd name="connsiteY2" fmla="*/ 1917032 h 1921462"/>
              <a:gd name="connsiteX3" fmla="*/ 433029 w 1019959"/>
              <a:gd name="connsiteY3" fmla="*/ 1921462 h 1921462"/>
              <a:gd name="connsiteX4" fmla="*/ 0 w 1019959"/>
              <a:gd name="connsiteY4" fmla="*/ 1917032 h 1921462"/>
              <a:gd name="connsiteX0" fmla="*/ 0 w 438633"/>
              <a:gd name="connsiteY0" fmla="*/ 1917032 h 1921462"/>
              <a:gd name="connsiteX1" fmla="*/ 438633 w 438633"/>
              <a:gd name="connsiteY1" fmla="*/ 0 h 1921462"/>
              <a:gd name="connsiteX2" fmla="*/ 433029 w 438633"/>
              <a:gd name="connsiteY2" fmla="*/ 1921462 h 1921462"/>
              <a:gd name="connsiteX3" fmla="*/ 0 w 438633"/>
              <a:gd name="connsiteY3" fmla="*/ 1917032 h 1921462"/>
            </a:gdLst>
            <a:ahLst/>
            <a:cxnLst>
              <a:cxn ang="0">
                <a:pos x="connsiteX0" y="connsiteY0"/>
              </a:cxn>
              <a:cxn ang="0">
                <a:pos x="connsiteX1" y="connsiteY1"/>
              </a:cxn>
              <a:cxn ang="0">
                <a:pos x="connsiteX2" y="connsiteY2"/>
              </a:cxn>
              <a:cxn ang="0">
                <a:pos x="connsiteX3" y="connsiteY3"/>
              </a:cxn>
            </a:cxnLst>
            <a:rect l="l" t="t" r="r" b="b"/>
            <a:pathLst>
              <a:path w="438633" h="1921462">
                <a:moveTo>
                  <a:pt x="0" y="1917032"/>
                </a:moveTo>
                <a:lnTo>
                  <a:pt x="438633" y="0"/>
                </a:lnTo>
                <a:lnTo>
                  <a:pt x="433029" y="1921462"/>
                </a:lnTo>
                <a:lnTo>
                  <a:pt x="0" y="19170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28">
            <a:extLst>
              <a:ext uri="{FF2B5EF4-FFF2-40B4-BE49-F238E27FC236}">
                <a16:creationId xmlns:a16="http://schemas.microsoft.com/office/drawing/2014/main" id="{241EC2C5-AEE1-4DAC-B59B-1476E1C3C925}"/>
              </a:ext>
            </a:extLst>
          </p:cNvPr>
          <p:cNvSpPr>
            <a:spLocks noGrp="1"/>
          </p:cNvSpPr>
          <p:nvPr>
            <p:ph type="title" hasCustomPrompt="1"/>
          </p:nvPr>
        </p:nvSpPr>
        <p:spPr>
          <a:xfrm>
            <a:off x="1005492" y="423076"/>
            <a:ext cx="11400324" cy="682585"/>
          </a:xfrm>
          <a:prstGeom prst="parallelogram">
            <a:avLst/>
          </a:prstGeom>
          <a:solidFill>
            <a:schemeClr val="accent3"/>
          </a:solidFill>
        </p:spPr>
        <p:txBody>
          <a:bodyPr wrap="square" lIns="0" tIns="0" rIns="0" bIns="0">
            <a:spAutoFit/>
          </a:bodyPr>
          <a:lstStyle>
            <a:lvl1pPr algn="l">
              <a:defRPr sz="3600" b="1" baseline="0">
                <a:solidFill>
                  <a:schemeClr val="bg1"/>
                </a:solidFill>
              </a:defRPr>
            </a:lvl1pPr>
          </a:lstStyle>
          <a:p>
            <a:r>
              <a:rPr lang="nl-NL" dirty="0"/>
              <a:t>Klik om titel te bewerken</a:t>
            </a:r>
            <a:endParaRPr lang="nl-BE" dirty="0"/>
          </a:p>
        </p:txBody>
      </p:sp>
    </p:spTree>
    <p:extLst>
      <p:ext uri="{BB962C8B-B14F-4D97-AF65-F5344CB8AC3E}">
        <p14:creationId xmlns:p14="http://schemas.microsoft.com/office/powerpoint/2010/main" val="23781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Aangepaste indeling">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rPr lang="nl-NL"/>
              <a:t>Klik om de stijl te bewerken</a:t>
            </a:r>
            <a:endParaRPr/>
          </a:p>
        </p:txBody>
      </p:sp>
      <p:sp>
        <p:nvSpPr>
          <p:cNvPr id="24" name="Shape 24"/>
          <p:cNvSpPr>
            <a:spLocks noGrp="1"/>
          </p:cNvSpPr>
          <p:nvPr>
            <p:ph type="body" idx="1"/>
          </p:nvPr>
        </p:nvSpPr>
        <p:spPr>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a:p>
        </p:txBody>
      </p:sp>
    </p:spTree>
    <p:extLst>
      <p:ext uri="{BB962C8B-B14F-4D97-AF65-F5344CB8AC3E}">
        <p14:creationId xmlns:p14="http://schemas.microsoft.com/office/powerpoint/2010/main" val="29474030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 Title, Content and pictur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63972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63972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63946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 Title, Content and picture 3">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Presentatietitel</a:t>
            </a:r>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dirty="0"/>
              <a:t>Click to add subtitle</a:t>
            </a:r>
          </a:p>
        </p:txBody>
      </p:sp>
    </p:spTree>
    <p:extLst>
      <p:ext uri="{BB962C8B-B14F-4D97-AF65-F5344CB8AC3E}">
        <p14:creationId xmlns:p14="http://schemas.microsoft.com/office/powerpoint/2010/main" val="8219440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58455"/>
            <a:ext cx="10515600" cy="1067169"/>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879340"/>
            <a:ext cx="10515600" cy="40320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2719939" y="6082585"/>
            <a:ext cx="5760000" cy="365125"/>
          </a:xfrm>
          <a:prstGeom prst="rect">
            <a:avLst/>
          </a:prstGeom>
        </p:spPr>
        <p:txBody>
          <a:bodyPr vert="horz" lIns="91440" tIns="45720" rIns="91440" bIns="45720" rtlCol="0" anchor="ctr"/>
          <a:lstStyle>
            <a:lvl1pPr algn="l">
              <a:defRPr sz="1500">
                <a:solidFill>
                  <a:schemeClr val="tx1"/>
                </a:solidFill>
              </a:defRPr>
            </a:lvl1pPr>
          </a:lstStyle>
          <a:p>
            <a:r>
              <a:rPr lang="en-US"/>
              <a:t>Presentatietitel</a:t>
            </a:r>
            <a:endParaRPr lang="en-US" dirty="0"/>
          </a:p>
        </p:txBody>
      </p:sp>
      <p:sp>
        <p:nvSpPr>
          <p:cNvPr id="6" name="Slide Number Placeholder 5"/>
          <p:cNvSpPr>
            <a:spLocks noGrp="1"/>
          </p:cNvSpPr>
          <p:nvPr>
            <p:ph type="sldNum" sz="quarter" idx="4"/>
          </p:nvPr>
        </p:nvSpPr>
        <p:spPr>
          <a:xfrm>
            <a:off x="1821330" y="6082585"/>
            <a:ext cx="648000" cy="365125"/>
          </a:xfrm>
          <a:prstGeom prst="rect">
            <a:avLst/>
          </a:prstGeom>
        </p:spPr>
        <p:txBody>
          <a:bodyPr vert="horz" lIns="91440" tIns="45720" rIns="91440" bIns="45720" rtlCol="0" anchor="ctr"/>
          <a:lstStyle>
            <a:lvl1pPr algn="l">
              <a:defRPr sz="1500">
                <a:solidFill>
                  <a:schemeClr val="tx1"/>
                </a:solidFill>
              </a:defRPr>
            </a:lvl1pPr>
          </a:lstStyle>
          <a:p>
            <a:fld id="{1ED53B43-4A4B-4CE7-8701-A4117B76B162}" type="slidenum">
              <a:rPr lang="en-US" smtClean="0"/>
              <a:pPr/>
              <a:t>‹nr.›</a:t>
            </a:fld>
            <a:endParaRPr lang="en-US"/>
          </a:p>
        </p:txBody>
      </p:sp>
      <p:pic>
        <p:nvPicPr>
          <p:cNvPr id="10" name="Graphic 9">
            <a:extLst>
              <a:ext uri="{FF2B5EF4-FFF2-40B4-BE49-F238E27FC236}">
                <a16:creationId xmlns:a16="http://schemas.microsoft.com/office/drawing/2014/main" id="{47B87039-820A-4230-84E6-89FD7D0C2304}"/>
              </a:ext>
            </a:extLst>
          </p:cNvPr>
          <p:cNvPicPr>
            <a:picLocks noChangeAspect="1"/>
          </p:cNvPicPr>
          <p:nvPr userDrawn="1"/>
        </p:nvPicPr>
        <p:blipFill>
          <a:blip r:embed="rId73" cstate="print">
            <a:extLst>
              <a:ext uri="{28A0092B-C50C-407E-A947-70E740481C1C}">
                <a14:useLocalDpi xmlns:a14="http://schemas.microsoft.com/office/drawing/2010/main"/>
              </a:ext>
              <a:ext uri="{96DAC541-7B7A-43D3-8B79-37D633B846F1}">
                <asvg:svgBlip xmlns:asvg="http://schemas.microsoft.com/office/drawing/2016/SVG/main" r:embed="rId74"/>
              </a:ext>
            </a:extLst>
          </a:blip>
          <a:stretch>
            <a:fillRect/>
          </a:stretch>
        </p:blipFill>
        <p:spPr>
          <a:xfrm>
            <a:off x="10611175" y="5919883"/>
            <a:ext cx="648000" cy="648000"/>
          </a:xfrm>
          <a:prstGeom prst="rect">
            <a:avLst/>
          </a:prstGeom>
        </p:spPr>
      </p:pic>
    </p:spTree>
    <p:extLst>
      <p:ext uri="{BB962C8B-B14F-4D97-AF65-F5344CB8AC3E}">
        <p14:creationId xmlns:p14="http://schemas.microsoft.com/office/powerpoint/2010/main" val="271170314"/>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5" r:id="rId3"/>
    <p:sldLayoutId id="2147483685" r:id="rId4"/>
    <p:sldLayoutId id="2147483686" r:id="rId5"/>
    <p:sldLayoutId id="2147483674" r:id="rId6"/>
    <p:sldLayoutId id="2147483687" r:id="rId7"/>
    <p:sldLayoutId id="2147483688" r:id="rId8"/>
    <p:sldLayoutId id="2147483689" r:id="rId9"/>
    <p:sldLayoutId id="2147483690" r:id="rId10"/>
    <p:sldLayoutId id="2147483691" r:id="rId11"/>
    <p:sldLayoutId id="2147483692" r:id="rId12"/>
    <p:sldLayoutId id="2147483693" r:id="rId13"/>
    <p:sldLayoutId id="2147483676" r:id="rId14"/>
    <p:sldLayoutId id="2147483694" r:id="rId15"/>
    <p:sldLayoutId id="2147483695" r:id="rId16"/>
    <p:sldLayoutId id="2147483678" r:id="rId17"/>
    <p:sldLayoutId id="2147483679"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 id="2147483722" r:id="rId43"/>
    <p:sldLayoutId id="2147483723" r:id="rId44"/>
    <p:sldLayoutId id="2147483724" r:id="rId45"/>
    <p:sldLayoutId id="2147483725" r:id="rId46"/>
    <p:sldLayoutId id="2147483726" r:id="rId47"/>
    <p:sldLayoutId id="2147483727" r:id="rId48"/>
    <p:sldLayoutId id="2147483728" r:id="rId49"/>
    <p:sldLayoutId id="2147483729" r:id="rId50"/>
    <p:sldLayoutId id="2147483730" r:id="rId51"/>
    <p:sldLayoutId id="2147483731" r:id="rId52"/>
    <p:sldLayoutId id="2147483732" r:id="rId53"/>
    <p:sldLayoutId id="2147483733" r:id="rId54"/>
    <p:sldLayoutId id="2147483734" r:id="rId55"/>
    <p:sldLayoutId id="2147483735" r:id="rId56"/>
    <p:sldLayoutId id="2147483736" r:id="rId57"/>
    <p:sldLayoutId id="2147483737" r:id="rId58"/>
    <p:sldLayoutId id="2147483738" r:id="rId59"/>
    <p:sldLayoutId id="2147483739" r:id="rId60"/>
    <p:sldLayoutId id="2147483740" r:id="rId61"/>
    <p:sldLayoutId id="2147483741" r:id="rId62"/>
    <p:sldLayoutId id="2147483742" r:id="rId63"/>
    <p:sldLayoutId id="2147483743" r:id="rId64"/>
    <p:sldLayoutId id="2147483744" r:id="rId65"/>
    <p:sldLayoutId id="2147483745" r:id="rId66"/>
    <p:sldLayoutId id="2147483696" r:id="rId67"/>
    <p:sldLayoutId id="2147483746" r:id="rId68"/>
    <p:sldLayoutId id="2147483748" r:id="rId69"/>
    <p:sldLayoutId id="2147483749" r:id="rId70"/>
    <p:sldLayoutId id="2147483750" r:id="rId71"/>
  </p:sldLayoutIdLst>
  <p:hf hdr="0" dt="0"/>
  <p:txStyles>
    <p:titleStyle>
      <a:lvl1pPr algn="l" defTabSz="914400" rtl="0" eaLnBrk="1" latinLnBrk="0" hangingPunct="1">
        <a:lnSpc>
          <a:spcPct val="90000"/>
        </a:lnSpc>
        <a:spcBef>
          <a:spcPct val="0"/>
        </a:spcBef>
        <a:buNone/>
        <a:defRPr sz="3500" b="1" kern="1200">
          <a:solidFill>
            <a:schemeClr val="tx1"/>
          </a:solidFill>
          <a:latin typeface="+mj-lt"/>
          <a:ea typeface="+mj-ea"/>
          <a:cs typeface="+mj-cs"/>
        </a:defRPr>
      </a:lvl1pPr>
    </p:titleStyle>
    <p:bodyStyle>
      <a:lvl1pPr marL="0" indent="0" algn="l" defTabSz="914400" rtl="0" eaLnBrk="1" latinLnBrk="0" hangingPunct="1">
        <a:lnSpc>
          <a:spcPct val="112000"/>
        </a:lnSpc>
        <a:spcBef>
          <a:spcPts val="1200"/>
        </a:spcBef>
        <a:spcAft>
          <a:spcPts val="600"/>
        </a:spcAft>
        <a:buFontTx/>
        <a:buNone/>
        <a:defRPr sz="1500" kern="1200">
          <a:solidFill>
            <a:schemeClr val="tx1"/>
          </a:solidFill>
          <a:latin typeface="+mn-lt"/>
          <a:ea typeface="+mn-ea"/>
          <a:cs typeface="+mn-cs"/>
        </a:defRPr>
      </a:lvl1pPr>
      <a:lvl2pPr marL="182563" indent="-182563" algn="l" defTabSz="914400" rtl="0" eaLnBrk="1" latinLnBrk="0" hangingPunct="1">
        <a:lnSpc>
          <a:spcPct val="112000"/>
        </a:lnSpc>
        <a:spcBef>
          <a:spcPts val="0"/>
        </a:spcBef>
        <a:buFont typeface="Wingdings" panose="05000000000000000000" pitchFamily="2" charset="2"/>
        <a:buChar char="§"/>
        <a:defRPr sz="1500" kern="1200">
          <a:solidFill>
            <a:schemeClr val="tx1"/>
          </a:solidFill>
          <a:latin typeface="+mn-lt"/>
          <a:ea typeface="+mn-ea"/>
          <a:cs typeface="+mn-cs"/>
        </a:defRPr>
      </a:lvl2pPr>
      <a:lvl3pPr marL="357188" indent="-174625" algn="l" defTabSz="914400" rtl="0" eaLnBrk="1" latinLnBrk="0" hangingPunct="1">
        <a:lnSpc>
          <a:spcPct val="112000"/>
        </a:lnSpc>
        <a:spcBef>
          <a:spcPts val="0"/>
        </a:spcBef>
        <a:buFont typeface="Times New Roman" panose="02020603050405020304" pitchFamily="18" charset="0"/>
        <a:buChar char="–"/>
        <a:defRPr sz="1500" kern="1200">
          <a:solidFill>
            <a:schemeClr val="tx1"/>
          </a:solidFill>
          <a:latin typeface="+mn-lt"/>
          <a:ea typeface="+mn-ea"/>
          <a:cs typeface="+mn-cs"/>
        </a:defRPr>
      </a:lvl3pPr>
      <a:lvl4pPr marL="1600200" indent="-228600" algn="l" defTabSz="914400" rtl="0" eaLnBrk="1" latinLnBrk="0" hangingPunct="1">
        <a:lnSpc>
          <a:spcPct val="112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112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97" userDrawn="1">
          <p15:clr>
            <a:srgbClr val="F26B43"/>
          </p15:clr>
        </p15:guide>
        <p15:guide id="4" orient="horz" pos="3725" userDrawn="1">
          <p15:clr>
            <a:srgbClr val="F26B43"/>
          </p15:clr>
        </p15:guide>
        <p15:guide id="6" pos="6675" userDrawn="1">
          <p15:clr>
            <a:srgbClr val="F26B43"/>
          </p15:clr>
        </p15:guide>
        <p15:guide id="7" pos="7083" userDrawn="1">
          <p15:clr>
            <a:srgbClr val="F26B43"/>
          </p15:clr>
        </p15:guide>
        <p15:guide id="8" orient="horz" pos="123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50.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BFAE-1226-4FD6-B59C-FFF5F1BC42B4}"/>
              </a:ext>
            </a:extLst>
          </p:cNvPr>
          <p:cNvSpPr>
            <a:spLocks noGrp="1"/>
          </p:cNvSpPr>
          <p:nvPr>
            <p:ph type="ctrTitle"/>
          </p:nvPr>
        </p:nvSpPr>
        <p:spPr>
          <a:xfrm>
            <a:off x="838200" y="4028136"/>
            <a:ext cx="5928360" cy="634309"/>
          </a:xfrm>
        </p:spPr>
        <p:txBody>
          <a:bodyPr/>
          <a:lstStyle/>
          <a:p>
            <a:pPr algn="ctr"/>
            <a:r>
              <a:rPr lang="nl-BE" sz="3600" dirty="0" err="1"/>
              <a:t>iRekeningen</a:t>
            </a:r>
            <a:r>
              <a:rPr lang="nl-BE" sz="3600" dirty="0"/>
              <a:t> 2.0</a:t>
            </a:r>
            <a:endParaRPr lang="en-US" dirty="0"/>
          </a:p>
        </p:txBody>
      </p:sp>
      <p:sp>
        <p:nvSpPr>
          <p:cNvPr id="4" name="Text Placeholder 3">
            <a:extLst>
              <a:ext uri="{FF2B5EF4-FFF2-40B4-BE49-F238E27FC236}">
                <a16:creationId xmlns:a16="http://schemas.microsoft.com/office/drawing/2014/main" id="{E0E93517-018F-4F2B-A464-BB716CE1354B}"/>
              </a:ext>
            </a:extLst>
          </p:cNvPr>
          <p:cNvSpPr>
            <a:spLocks noGrp="1"/>
          </p:cNvSpPr>
          <p:nvPr>
            <p:ph type="body" sz="quarter" idx="10"/>
          </p:nvPr>
        </p:nvSpPr>
        <p:spPr>
          <a:xfrm>
            <a:off x="838200" y="5709257"/>
            <a:ext cx="2298700" cy="428625"/>
          </a:xfrm>
        </p:spPr>
        <p:txBody>
          <a:bodyPr/>
          <a:lstStyle/>
          <a:p>
            <a:r>
              <a:rPr lang="en-US" dirty="0"/>
              <a:t>22 </a:t>
            </a:r>
            <a:r>
              <a:rPr lang="nl-BE" dirty="0"/>
              <a:t>februari</a:t>
            </a:r>
            <a:r>
              <a:rPr lang="en-US" dirty="0"/>
              <a:t> 2022</a:t>
            </a:r>
          </a:p>
        </p:txBody>
      </p:sp>
      <p:sp>
        <p:nvSpPr>
          <p:cNvPr id="5" name="Text Placeholder 4">
            <a:extLst>
              <a:ext uri="{FF2B5EF4-FFF2-40B4-BE49-F238E27FC236}">
                <a16:creationId xmlns:a16="http://schemas.microsoft.com/office/drawing/2014/main" id="{9B3FE712-6EA5-48F7-9786-6B6704471016}"/>
              </a:ext>
            </a:extLst>
          </p:cNvPr>
          <p:cNvSpPr>
            <a:spLocks noGrp="1"/>
          </p:cNvSpPr>
          <p:nvPr>
            <p:ph type="body" sz="quarter" idx="11"/>
          </p:nvPr>
        </p:nvSpPr>
        <p:spPr>
          <a:xfrm>
            <a:off x="3660648" y="5709257"/>
            <a:ext cx="3585552" cy="819559"/>
          </a:xfrm>
        </p:spPr>
        <p:txBody>
          <a:bodyPr/>
          <a:lstStyle/>
          <a:p>
            <a:r>
              <a:rPr lang="en-US" dirty="0"/>
              <a:t>Sophie Devolder &amp; Stefanie Van Zonhoven</a:t>
            </a:r>
          </a:p>
        </p:txBody>
      </p:sp>
      <p:sp>
        <p:nvSpPr>
          <p:cNvPr id="41" name="Picture Placeholder 40">
            <a:extLst>
              <a:ext uri="{FF2B5EF4-FFF2-40B4-BE49-F238E27FC236}">
                <a16:creationId xmlns:a16="http://schemas.microsoft.com/office/drawing/2014/main" id="{407E2505-1841-43EA-8DC6-14D4A0FFBD00}"/>
              </a:ext>
            </a:extLst>
          </p:cNvPr>
          <p:cNvSpPr>
            <a:spLocks noGrp="1"/>
          </p:cNvSpPr>
          <p:nvPr>
            <p:ph type="pic" sz="quarter" idx="12"/>
          </p:nvPr>
        </p:nvSpPr>
        <p:spPr/>
      </p:sp>
      <p:sp>
        <p:nvSpPr>
          <p:cNvPr id="42" name="Picture Placeholder 41">
            <a:extLst>
              <a:ext uri="{FF2B5EF4-FFF2-40B4-BE49-F238E27FC236}">
                <a16:creationId xmlns:a16="http://schemas.microsoft.com/office/drawing/2014/main" id="{DD9FF7A4-07E1-4EB8-9CF6-9BACAA7949FD}"/>
              </a:ext>
            </a:extLst>
          </p:cNvPr>
          <p:cNvSpPr>
            <a:spLocks noGrp="1"/>
          </p:cNvSpPr>
          <p:nvPr>
            <p:ph type="pic" sz="quarter" idx="13"/>
          </p:nvPr>
        </p:nvSpPr>
        <p:spPr/>
      </p:sp>
    </p:spTree>
    <p:extLst>
      <p:ext uri="{BB962C8B-B14F-4D97-AF65-F5344CB8AC3E}">
        <p14:creationId xmlns:p14="http://schemas.microsoft.com/office/powerpoint/2010/main" val="308049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355319A-82DF-4CE9-A5F4-549C104BAD41}"/>
              </a:ext>
            </a:extLst>
          </p:cNvPr>
          <p:cNvSpPr>
            <a:spLocks noGrp="1"/>
          </p:cNvSpPr>
          <p:nvPr>
            <p:ph type="title"/>
          </p:nvPr>
        </p:nvSpPr>
        <p:spPr/>
        <p:txBody>
          <a:bodyPr/>
          <a:lstStyle/>
          <a:p>
            <a:r>
              <a:rPr lang="nl-BE" dirty="0"/>
              <a:t>Aanrekenen</a:t>
            </a:r>
          </a:p>
        </p:txBody>
      </p:sp>
      <p:sp>
        <p:nvSpPr>
          <p:cNvPr id="8" name="Tijdelijke aanduiding voor inhoud 7">
            <a:extLst>
              <a:ext uri="{FF2B5EF4-FFF2-40B4-BE49-F238E27FC236}">
                <a16:creationId xmlns:a16="http://schemas.microsoft.com/office/drawing/2014/main" id="{355920EA-3038-42E4-A6E1-13755F752220}"/>
              </a:ext>
            </a:extLst>
          </p:cNvPr>
          <p:cNvSpPr>
            <a:spLocks noGrp="1"/>
          </p:cNvSpPr>
          <p:nvPr>
            <p:ph type="body" sz="quarter" idx="13"/>
          </p:nvPr>
        </p:nvSpPr>
        <p:spPr/>
        <p:txBody>
          <a:bodyPr/>
          <a:lstStyle/>
          <a:p>
            <a:r>
              <a:rPr lang="nl-BE" b="0" dirty="0"/>
              <a:t>Rekeningen &gt; Aanrekenen</a:t>
            </a:r>
          </a:p>
        </p:txBody>
      </p:sp>
      <p:pic>
        <p:nvPicPr>
          <p:cNvPr id="12" name="Afbeelding 11">
            <a:extLst>
              <a:ext uri="{FF2B5EF4-FFF2-40B4-BE49-F238E27FC236}">
                <a16:creationId xmlns:a16="http://schemas.microsoft.com/office/drawing/2014/main" id="{76191702-2D0C-4A31-A7BC-0BCF92541D29}"/>
              </a:ext>
            </a:extLst>
          </p:cNvPr>
          <p:cNvPicPr>
            <a:picLocks noChangeAspect="1"/>
          </p:cNvPicPr>
          <p:nvPr/>
        </p:nvPicPr>
        <p:blipFill rotWithShape="1">
          <a:blip r:embed="rId3"/>
          <a:srcRect t="10244" b="19512"/>
          <a:stretch/>
        </p:blipFill>
        <p:spPr>
          <a:xfrm>
            <a:off x="838200" y="1950209"/>
            <a:ext cx="10256520" cy="4052577"/>
          </a:xfrm>
          <a:prstGeom prst="rect">
            <a:avLst/>
          </a:prstGeom>
        </p:spPr>
      </p:pic>
      <p:sp>
        <p:nvSpPr>
          <p:cNvPr id="13" name="Rechthoek 12">
            <a:extLst>
              <a:ext uri="{FF2B5EF4-FFF2-40B4-BE49-F238E27FC236}">
                <a16:creationId xmlns:a16="http://schemas.microsoft.com/office/drawing/2014/main" id="{AB0F99F4-2F08-4921-87BC-6FFCA8237191}"/>
              </a:ext>
            </a:extLst>
          </p:cNvPr>
          <p:cNvSpPr/>
          <p:nvPr/>
        </p:nvSpPr>
        <p:spPr>
          <a:xfrm>
            <a:off x="9124374" y="4399379"/>
            <a:ext cx="1761893" cy="1444972"/>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26810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A504E-FF0A-4B0D-9EDE-82B012C23D38}"/>
              </a:ext>
            </a:extLst>
          </p:cNvPr>
          <p:cNvSpPr>
            <a:spLocks noGrp="1"/>
          </p:cNvSpPr>
          <p:nvPr>
            <p:ph type="title"/>
          </p:nvPr>
        </p:nvSpPr>
        <p:spPr/>
        <p:txBody>
          <a:bodyPr/>
          <a:lstStyle/>
          <a:p>
            <a:r>
              <a:rPr lang="nl-BE" dirty="0"/>
              <a:t>Aanrekenen	</a:t>
            </a:r>
          </a:p>
        </p:txBody>
      </p:sp>
      <p:sp>
        <p:nvSpPr>
          <p:cNvPr id="3" name="Tijdelijke aanduiding voor inhoud 2">
            <a:extLst>
              <a:ext uri="{FF2B5EF4-FFF2-40B4-BE49-F238E27FC236}">
                <a16:creationId xmlns:a16="http://schemas.microsoft.com/office/drawing/2014/main" id="{0D40B6E5-4386-4B29-8510-3C6FE4FE7850}"/>
              </a:ext>
            </a:extLst>
          </p:cNvPr>
          <p:cNvSpPr>
            <a:spLocks noGrp="1"/>
          </p:cNvSpPr>
          <p:nvPr>
            <p:ph idx="1"/>
          </p:nvPr>
        </p:nvSpPr>
        <p:spPr/>
        <p:txBody>
          <a:bodyPr/>
          <a:lstStyle/>
          <a:p>
            <a:pPr lvl="1"/>
            <a:r>
              <a:rPr lang="nl-BE" sz="2000" dirty="0"/>
              <a:t>Kies rekeninggroep</a:t>
            </a:r>
          </a:p>
          <a:p>
            <a:pPr lvl="1"/>
            <a:r>
              <a:rPr lang="nl-BE" sz="2000" dirty="0"/>
              <a:t>Selecteer klas(sen) of leerling(en)</a:t>
            </a:r>
          </a:p>
          <a:p>
            <a:pPr lvl="1"/>
            <a:endParaRPr lang="nl-BE" dirty="0"/>
          </a:p>
        </p:txBody>
      </p:sp>
      <p:sp>
        <p:nvSpPr>
          <p:cNvPr id="7" name="Tijdelijke aanduiding voor tekst 6">
            <a:extLst>
              <a:ext uri="{FF2B5EF4-FFF2-40B4-BE49-F238E27FC236}">
                <a16:creationId xmlns:a16="http://schemas.microsoft.com/office/drawing/2014/main" id="{6E3132BE-8CC3-4539-8067-381059A2E9D7}"/>
              </a:ext>
            </a:extLst>
          </p:cNvPr>
          <p:cNvSpPr>
            <a:spLocks noGrp="1"/>
          </p:cNvSpPr>
          <p:nvPr>
            <p:ph type="body" sz="quarter" idx="13"/>
          </p:nvPr>
        </p:nvSpPr>
        <p:spPr/>
        <p:txBody>
          <a:bodyPr/>
          <a:lstStyle/>
          <a:p>
            <a:r>
              <a:rPr lang="nl-BE" b="0" dirty="0"/>
              <a:t>Rekeningen &gt; Aanrekenen</a:t>
            </a:r>
          </a:p>
          <a:p>
            <a:endParaRPr lang="nl-BE" dirty="0"/>
          </a:p>
        </p:txBody>
      </p:sp>
      <p:pic>
        <p:nvPicPr>
          <p:cNvPr id="9" name="Afbeelding 8">
            <a:extLst>
              <a:ext uri="{FF2B5EF4-FFF2-40B4-BE49-F238E27FC236}">
                <a16:creationId xmlns:a16="http://schemas.microsoft.com/office/drawing/2014/main" id="{7A392883-5585-4FF7-9F78-4479D55F4F4D}"/>
              </a:ext>
            </a:extLst>
          </p:cNvPr>
          <p:cNvPicPr>
            <a:picLocks noChangeAspect="1"/>
          </p:cNvPicPr>
          <p:nvPr/>
        </p:nvPicPr>
        <p:blipFill rotWithShape="1">
          <a:blip r:embed="rId3"/>
          <a:srcRect t="17145" b="1"/>
          <a:stretch/>
        </p:blipFill>
        <p:spPr>
          <a:xfrm>
            <a:off x="1362456" y="2760344"/>
            <a:ext cx="8513064" cy="3886751"/>
          </a:xfrm>
          <a:prstGeom prst="rect">
            <a:avLst/>
          </a:prstGeom>
        </p:spPr>
      </p:pic>
      <p:sp>
        <p:nvSpPr>
          <p:cNvPr id="6" name="Rechthoek 5">
            <a:extLst>
              <a:ext uri="{FF2B5EF4-FFF2-40B4-BE49-F238E27FC236}">
                <a16:creationId xmlns:a16="http://schemas.microsoft.com/office/drawing/2014/main" id="{61903933-45DB-4078-AEC9-42D4A6E9B20D}"/>
              </a:ext>
            </a:extLst>
          </p:cNvPr>
          <p:cNvSpPr/>
          <p:nvPr/>
        </p:nvSpPr>
        <p:spPr>
          <a:xfrm>
            <a:off x="7949184" y="5254751"/>
            <a:ext cx="1726692" cy="1194321"/>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6E306677-B32E-4814-97B4-55A2BC0B6811}"/>
              </a:ext>
            </a:extLst>
          </p:cNvPr>
          <p:cNvSpPr/>
          <p:nvPr/>
        </p:nvSpPr>
        <p:spPr>
          <a:xfrm>
            <a:off x="9407652" y="3465576"/>
            <a:ext cx="195072" cy="280416"/>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29849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C668CAC-BDE8-4AD0-9336-987B38AF49C8}"/>
              </a:ext>
            </a:extLst>
          </p:cNvPr>
          <p:cNvPicPr>
            <a:picLocks noChangeAspect="1"/>
          </p:cNvPicPr>
          <p:nvPr/>
        </p:nvPicPr>
        <p:blipFill rotWithShape="1">
          <a:blip r:embed="rId3"/>
          <a:srcRect l="8400"/>
          <a:stretch/>
        </p:blipFill>
        <p:spPr>
          <a:xfrm>
            <a:off x="646176" y="3113000"/>
            <a:ext cx="6620256" cy="3507256"/>
          </a:xfrm>
          <a:prstGeom prst="rect">
            <a:avLst/>
          </a:prstGeom>
        </p:spPr>
      </p:pic>
      <p:sp>
        <p:nvSpPr>
          <p:cNvPr id="2" name="Titel 1"/>
          <p:cNvSpPr>
            <a:spLocks noGrp="1"/>
          </p:cNvSpPr>
          <p:nvPr>
            <p:ph type="title"/>
          </p:nvPr>
        </p:nvSpPr>
        <p:spPr/>
        <p:txBody>
          <a:bodyPr/>
          <a:lstStyle/>
          <a:p>
            <a:r>
              <a:rPr lang="nl-BE" dirty="0"/>
              <a:t>Aanpassen splitsing rekening</a:t>
            </a:r>
          </a:p>
        </p:txBody>
      </p:sp>
      <p:sp>
        <p:nvSpPr>
          <p:cNvPr id="3" name="Tijdelijke aanduiding voor tekst 2"/>
          <p:cNvSpPr>
            <a:spLocks noGrp="1"/>
          </p:cNvSpPr>
          <p:nvPr>
            <p:ph type="body" sz="quarter" idx="13"/>
          </p:nvPr>
        </p:nvSpPr>
        <p:spPr/>
        <p:txBody>
          <a:bodyPr/>
          <a:lstStyle/>
          <a:p>
            <a:r>
              <a:rPr lang="nl-BE" b="0" dirty="0"/>
              <a:t>Afwijken van ingestelde splitsing</a:t>
            </a:r>
          </a:p>
          <a:p>
            <a:r>
              <a:rPr lang="nl-BE" b="0" dirty="0"/>
              <a:t>Rekeningen &gt; Aanrekenen</a:t>
            </a:r>
          </a:p>
          <a:p>
            <a:endParaRPr lang="nl-BE" dirty="0"/>
          </a:p>
        </p:txBody>
      </p:sp>
      <p:pic>
        <p:nvPicPr>
          <p:cNvPr id="17" name="Afbeelding 16">
            <a:extLst>
              <a:ext uri="{FF2B5EF4-FFF2-40B4-BE49-F238E27FC236}">
                <a16:creationId xmlns:a16="http://schemas.microsoft.com/office/drawing/2014/main" id="{E0735D1C-A862-4D5A-B380-F2F652693216}"/>
              </a:ext>
            </a:extLst>
          </p:cNvPr>
          <p:cNvPicPr>
            <a:picLocks noChangeAspect="1"/>
          </p:cNvPicPr>
          <p:nvPr/>
        </p:nvPicPr>
        <p:blipFill rotWithShape="1">
          <a:blip r:embed="rId4"/>
          <a:srcRect l="11900" t="21156" r="12199" b="25334"/>
          <a:stretch/>
        </p:blipFill>
        <p:spPr>
          <a:xfrm>
            <a:off x="4659329" y="2255520"/>
            <a:ext cx="6886495" cy="2731008"/>
          </a:xfrm>
          <a:prstGeom prst="rect">
            <a:avLst/>
          </a:prstGeom>
          <a:ln>
            <a:noFill/>
          </a:ln>
          <a:effectLst>
            <a:outerShdw blurRad="50800" dist="38100" dir="13500000" algn="br" rotWithShape="0">
              <a:prstClr val="black">
                <a:alpha val="40000"/>
              </a:prstClr>
            </a:outerShdw>
          </a:effectLst>
        </p:spPr>
      </p:pic>
      <p:sp>
        <p:nvSpPr>
          <p:cNvPr id="18" name="Rechthoek 17">
            <a:extLst>
              <a:ext uri="{FF2B5EF4-FFF2-40B4-BE49-F238E27FC236}">
                <a16:creationId xmlns:a16="http://schemas.microsoft.com/office/drawing/2014/main" id="{EAA66EAF-D16A-4B02-AC52-51990DD7EBA4}"/>
              </a:ext>
            </a:extLst>
          </p:cNvPr>
          <p:cNvSpPr/>
          <p:nvPr/>
        </p:nvSpPr>
        <p:spPr>
          <a:xfrm>
            <a:off x="1426463" y="5528750"/>
            <a:ext cx="327819" cy="262450"/>
          </a:xfrm>
          <a:prstGeom prst="rect">
            <a:avLst/>
          </a:prstGeom>
          <a:noFill/>
          <a:ln w="28575">
            <a:solidFill>
              <a:srgbClr val="E85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00A82186-6BEA-4B28-B739-1285B6E03F88}"/>
              </a:ext>
            </a:extLst>
          </p:cNvPr>
          <p:cNvSpPr/>
          <p:nvPr/>
        </p:nvSpPr>
        <p:spPr>
          <a:xfrm>
            <a:off x="8508651" y="4163890"/>
            <a:ext cx="2938272" cy="292608"/>
          </a:xfrm>
          <a:prstGeom prst="rect">
            <a:avLst/>
          </a:prstGeom>
          <a:noFill/>
          <a:ln w="28575">
            <a:solidFill>
              <a:srgbClr val="E85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20">
            <a:extLst>
              <a:ext uri="{FF2B5EF4-FFF2-40B4-BE49-F238E27FC236}">
                <a16:creationId xmlns:a16="http://schemas.microsoft.com/office/drawing/2014/main" id="{B18DAC15-E0F5-4DDB-9B8C-F7F891BCF762}"/>
              </a:ext>
            </a:extLst>
          </p:cNvPr>
          <p:cNvSpPr/>
          <p:nvPr/>
        </p:nvSpPr>
        <p:spPr>
          <a:xfrm>
            <a:off x="4659329" y="4627186"/>
            <a:ext cx="1666954" cy="359342"/>
          </a:xfrm>
          <a:prstGeom prst="rect">
            <a:avLst/>
          </a:prstGeom>
          <a:noFill/>
          <a:ln w="28575">
            <a:solidFill>
              <a:srgbClr val="E85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B6897506-128A-4272-AE30-6FB975F83336}"/>
              </a:ext>
            </a:extLst>
          </p:cNvPr>
          <p:cNvSpPr/>
          <p:nvPr/>
        </p:nvSpPr>
        <p:spPr>
          <a:xfrm>
            <a:off x="5644895" y="6245127"/>
            <a:ext cx="980091" cy="359342"/>
          </a:xfrm>
          <a:prstGeom prst="rect">
            <a:avLst/>
          </a:prstGeom>
          <a:noFill/>
          <a:ln w="28575">
            <a:solidFill>
              <a:srgbClr val="E85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70802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8843A-0CAA-4602-98ED-89F2B225A4D2}"/>
              </a:ext>
            </a:extLst>
          </p:cNvPr>
          <p:cNvSpPr>
            <a:spLocks noGrp="1"/>
          </p:cNvSpPr>
          <p:nvPr>
            <p:ph type="title"/>
          </p:nvPr>
        </p:nvSpPr>
        <p:spPr/>
        <p:txBody>
          <a:bodyPr/>
          <a:lstStyle/>
          <a:p>
            <a:r>
              <a:rPr lang="nl-BE" dirty="0"/>
              <a:t>Aanrekenen</a:t>
            </a:r>
          </a:p>
        </p:txBody>
      </p:sp>
      <p:sp>
        <p:nvSpPr>
          <p:cNvPr id="3" name="Tijdelijke aanduiding voor inhoud 2">
            <a:extLst>
              <a:ext uri="{FF2B5EF4-FFF2-40B4-BE49-F238E27FC236}">
                <a16:creationId xmlns:a16="http://schemas.microsoft.com/office/drawing/2014/main" id="{282EBAD6-F29C-4891-81EC-C6827124EB20}"/>
              </a:ext>
            </a:extLst>
          </p:cNvPr>
          <p:cNvSpPr>
            <a:spLocks noGrp="1"/>
          </p:cNvSpPr>
          <p:nvPr>
            <p:ph type="body" sz="quarter" idx="13"/>
          </p:nvPr>
        </p:nvSpPr>
        <p:spPr/>
        <p:txBody>
          <a:bodyPr/>
          <a:lstStyle/>
          <a:p>
            <a:r>
              <a:rPr lang="nl-BE" b="0" dirty="0"/>
              <a:t>Open detailoverzicht</a:t>
            </a:r>
          </a:p>
        </p:txBody>
      </p:sp>
      <p:pic>
        <p:nvPicPr>
          <p:cNvPr id="5" name="Afbeelding 4">
            <a:extLst>
              <a:ext uri="{FF2B5EF4-FFF2-40B4-BE49-F238E27FC236}">
                <a16:creationId xmlns:a16="http://schemas.microsoft.com/office/drawing/2014/main" id="{563A9414-477F-4AE6-B157-5D61E824D1A3}"/>
              </a:ext>
            </a:extLst>
          </p:cNvPr>
          <p:cNvPicPr>
            <a:picLocks noChangeAspect="1"/>
          </p:cNvPicPr>
          <p:nvPr/>
        </p:nvPicPr>
        <p:blipFill rotWithShape="1">
          <a:blip r:embed="rId3"/>
          <a:srcRect t="10134" b="8538"/>
          <a:stretch/>
        </p:blipFill>
        <p:spPr>
          <a:xfrm>
            <a:off x="1019177" y="1950209"/>
            <a:ext cx="9496423" cy="4344363"/>
          </a:xfrm>
          <a:prstGeom prst="rect">
            <a:avLst/>
          </a:prstGeom>
        </p:spPr>
      </p:pic>
      <p:sp>
        <p:nvSpPr>
          <p:cNvPr id="7" name="Rechthoek 6">
            <a:extLst>
              <a:ext uri="{FF2B5EF4-FFF2-40B4-BE49-F238E27FC236}">
                <a16:creationId xmlns:a16="http://schemas.microsoft.com/office/drawing/2014/main" id="{1CB63E71-0A4E-4208-8891-D8215098683D}"/>
              </a:ext>
            </a:extLst>
          </p:cNvPr>
          <p:cNvSpPr/>
          <p:nvPr/>
        </p:nvSpPr>
        <p:spPr>
          <a:xfrm>
            <a:off x="1914143" y="2816352"/>
            <a:ext cx="1133857" cy="29260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15A5E52C-3E53-4AC7-9D63-A65D5CD01458}"/>
              </a:ext>
            </a:extLst>
          </p:cNvPr>
          <p:cNvSpPr/>
          <p:nvPr/>
        </p:nvSpPr>
        <p:spPr>
          <a:xfrm>
            <a:off x="9942577" y="2816352"/>
            <a:ext cx="335280" cy="29260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2012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E0374-C35A-4CF8-9611-2810258DD66F}"/>
              </a:ext>
            </a:extLst>
          </p:cNvPr>
          <p:cNvSpPr>
            <a:spLocks noGrp="1"/>
          </p:cNvSpPr>
          <p:nvPr>
            <p:ph type="title"/>
          </p:nvPr>
        </p:nvSpPr>
        <p:spPr/>
        <p:txBody>
          <a:bodyPr/>
          <a:lstStyle/>
          <a:p>
            <a:r>
              <a:rPr lang="nl-BE" dirty="0"/>
              <a:t>Aanrekenen via artikeltabel</a:t>
            </a:r>
          </a:p>
        </p:txBody>
      </p:sp>
      <p:sp>
        <p:nvSpPr>
          <p:cNvPr id="3" name="Tijdelijke aanduiding voor inhoud 2">
            <a:extLst>
              <a:ext uri="{FF2B5EF4-FFF2-40B4-BE49-F238E27FC236}">
                <a16:creationId xmlns:a16="http://schemas.microsoft.com/office/drawing/2014/main" id="{87F5CFA8-AD4E-4868-AE2D-6210841D73BF}"/>
              </a:ext>
            </a:extLst>
          </p:cNvPr>
          <p:cNvSpPr>
            <a:spLocks noGrp="1"/>
          </p:cNvSpPr>
          <p:nvPr>
            <p:ph type="body" sz="quarter" idx="13"/>
          </p:nvPr>
        </p:nvSpPr>
        <p:spPr/>
        <p:txBody>
          <a:bodyPr/>
          <a:lstStyle/>
          <a:p>
            <a:r>
              <a:rPr lang="nl-BE" b="0" dirty="0"/>
              <a:t>Drie puntjes &gt; weergavevoorkeuren</a:t>
            </a:r>
          </a:p>
        </p:txBody>
      </p:sp>
      <p:pic>
        <p:nvPicPr>
          <p:cNvPr id="5" name="Afbeelding 4">
            <a:extLst>
              <a:ext uri="{FF2B5EF4-FFF2-40B4-BE49-F238E27FC236}">
                <a16:creationId xmlns:a16="http://schemas.microsoft.com/office/drawing/2014/main" id="{4EF60566-AC12-43A5-B103-E14EE62D5EBE}"/>
              </a:ext>
            </a:extLst>
          </p:cNvPr>
          <p:cNvPicPr>
            <a:picLocks noChangeAspect="1"/>
          </p:cNvPicPr>
          <p:nvPr/>
        </p:nvPicPr>
        <p:blipFill rotWithShape="1">
          <a:blip r:embed="rId3"/>
          <a:srcRect t="10244" b="9756"/>
          <a:stretch/>
        </p:blipFill>
        <p:spPr>
          <a:xfrm>
            <a:off x="982692" y="1950209"/>
            <a:ext cx="9483800" cy="4267711"/>
          </a:xfrm>
          <a:prstGeom prst="rect">
            <a:avLst/>
          </a:prstGeom>
        </p:spPr>
      </p:pic>
      <p:sp>
        <p:nvSpPr>
          <p:cNvPr id="6" name="Rechthoek 5">
            <a:extLst>
              <a:ext uri="{FF2B5EF4-FFF2-40B4-BE49-F238E27FC236}">
                <a16:creationId xmlns:a16="http://schemas.microsoft.com/office/drawing/2014/main" id="{BCF5D55F-315D-4863-9D32-5C1D198656E4}"/>
              </a:ext>
            </a:extLst>
          </p:cNvPr>
          <p:cNvSpPr/>
          <p:nvPr/>
        </p:nvSpPr>
        <p:spPr>
          <a:xfrm>
            <a:off x="4055327" y="5073656"/>
            <a:ext cx="2040673" cy="289932"/>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A4765CD7-89D7-4CA4-8297-FE47E1B394E2}"/>
              </a:ext>
            </a:extLst>
          </p:cNvPr>
          <p:cNvSpPr/>
          <p:nvPr/>
        </p:nvSpPr>
        <p:spPr>
          <a:xfrm>
            <a:off x="4061619" y="2358110"/>
            <a:ext cx="1159679" cy="379142"/>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81096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E3B5-8C6A-4FC7-8118-D7B8BDDF470B}"/>
              </a:ext>
            </a:extLst>
          </p:cNvPr>
          <p:cNvSpPr>
            <a:spLocks noGrp="1"/>
          </p:cNvSpPr>
          <p:nvPr>
            <p:ph type="title"/>
          </p:nvPr>
        </p:nvSpPr>
        <p:spPr>
          <a:xfrm>
            <a:off x="831850" y="1791528"/>
            <a:ext cx="6408000" cy="694690"/>
          </a:xfrm>
        </p:spPr>
        <p:txBody>
          <a:bodyPr/>
          <a:lstStyle/>
          <a:p>
            <a:pPr algn="ctr"/>
            <a:r>
              <a:rPr lang="en-US" dirty="0" err="1"/>
              <a:t>Crediteren</a:t>
            </a:r>
            <a:endParaRPr lang="en-US" dirty="0"/>
          </a:p>
        </p:txBody>
      </p:sp>
      <p:sp>
        <p:nvSpPr>
          <p:cNvPr id="3" name="Text Placeholder 2">
            <a:extLst>
              <a:ext uri="{FF2B5EF4-FFF2-40B4-BE49-F238E27FC236}">
                <a16:creationId xmlns:a16="http://schemas.microsoft.com/office/drawing/2014/main" id="{7114EE00-2A2E-458A-BE58-8B3A99F725FF}"/>
              </a:ext>
            </a:extLst>
          </p:cNvPr>
          <p:cNvSpPr>
            <a:spLocks noGrp="1"/>
          </p:cNvSpPr>
          <p:nvPr>
            <p:ph type="body" sz="quarter" idx="13"/>
          </p:nvPr>
        </p:nvSpPr>
        <p:spPr>
          <a:xfrm>
            <a:off x="831850" y="2571749"/>
            <a:ext cx="6408000" cy="680333"/>
          </a:xfrm>
        </p:spPr>
        <p:txBody>
          <a:bodyPr/>
          <a:lstStyle/>
          <a:p>
            <a:endParaRPr lang="en-US" dirty="0"/>
          </a:p>
        </p:txBody>
      </p:sp>
      <p:sp>
        <p:nvSpPr>
          <p:cNvPr id="4" name="Picture Placeholder 3">
            <a:extLst>
              <a:ext uri="{FF2B5EF4-FFF2-40B4-BE49-F238E27FC236}">
                <a16:creationId xmlns:a16="http://schemas.microsoft.com/office/drawing/2014/main" id="{7A2D8F8E-F65C-4D6F-AB6B-EB0759BB0853}"/>
              </a:ext>
            </a:extLst>
          </p:cNvPr>
          <p:cNvSpPr>
            <a:spLocks noGrp="1"/>
          </p:cNvSpPr>
          <p:nvPr>
            <p:ph type="pic" sz="quarter" idx="14"/>
          </p:nvPr>
        </p:nvSpPr>
        <p:spPr/>
      </p:sp>
      <p:sp>
        <p:nvSpPr>
          <p:cNvPr id="5" name="Picture Placeholder 4">
            <a:extLst>
              <a:ext uri="{FF2B5EF4-FFF2-40B4-BE49-F238E27FC236}">
                <a16:creationId xmlns:a16="http://schemas.microsoft.com/office/drawing/2014/main" id="{C469C458-D30D-4CB9-B3CE-B61091745D78}"/>
              </a:ext>
            </a:extLst>
          </p:cNvPr>
          <p:cNvSpPr>
            <a:spLocks noGrp="1"/>
          </p:cNvSpPr>
          <p:nvPr>
            <p:ph type="pic" sz="quarter" idx="15"/>
          </p:nvPr>
        </p:nvSpPr>
        <p:spPr/>
      </p:sp>
    </p:spTree>
    <p:extLst>
      <p:ext uri="{BB962C8B-B14F-4D97-AF65-F5344CB8AC3E}">
        <p14:creationId xmlns:p14="http://schemas.microsoft.com/office/powerpoint/2010/main" val="377319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15AF08A-8412-41B6-974D-B02E0DC0B4E1}"/>
              </a:ext>
            </a:extLst>
          </p:cNvPr>
          <p:cNvSpPr>
            <a:spLocks noGrp="1"/>
          </p:cNvSpPr>
          <p:nvPr>
            <p:ph type="title"/>
          </p:nvPr>
        </p:nvSpPr>
        <p:spPr/>
        <p:txBody>
          <a:bodyPr/>
          <a:lstStyle/>
          <a:p>
            <a:r>
              <a:rPr lang="nl-BE" dirty="0"/>
              <a:t>Volledige rekening crediteren</a:t>
            </a:r>
          </a:p>
        </p:txBody>
      </p:sp>
      <p:sp>
        <p:nvSpPr>
          <p:cNvPr id="7" name="Tijdelijke aanduiding voor tekst 6">
            <a:extLst>
              <a:ext uri="{FF2B5EF4-FFF2-40B4-BE49-F238E27FC236}">
                <a16:creationId xmlns:a16="http://schemas.microsoft.com/office/drawing/2014/main" id="{9BA2FBE8-27A8-4E53-9532-C92F257E0FD8}"/>
              </a:ext>
            </a:extLst>
          </p:cNvPr>
          <p:cNvSpPr>
            <a:spLocks noGrp="1"/>
          </p:cNvSpPr>
          <p:nvPr>
            <p:ph type="body" sz="quarter" idx="13"/>
          </p:nvPr>
        </p:nvSpPr>
        <p:spPr/>
        <p:txBody>
          <a:bodyPr/>
          <a:lstStyle/>
          <a:p>
            <a:r>
              <a:rPr lang="nl-BE" b="0" dirty="0"/>
              <a:t>Rekeningen &gt; Crediteren</a:t>
            </a:r>
          </a:p>
        </p:txBody>
      </p:sp>
      <p:pic>
        <p:nvPicPr>
          <p:cNvPr id="9" name="Afbeelding 8">
            <a:extLst>
              <a:ext uri="{FF2B5EF4-FFF2-40B4-BE49-F238E27FC236}">
                <a16:creationId xmlns:a16="http://schemas.microsoft.com/office/drawing/2014/main" id="{E69473AC-5B7C-487B-A04C-8EA7AFE3CDE2}"/>
              </a:ext>
            </a:extLst>
          </p:cNvPr>
          <p:cNvPicPr>
            <a:picLocks noChangeAspect="1"/>
          </p:cNvPicPr>
          <p:nvPr/>
        </p:nvPicPr>
        <p:blipFill>
          <a:blip r:embed="rId3"/>
          <a:stretch>
            <a:fillRect/>
          </a:stretch>
        </p:blipFill>
        <p:spPr>
          <a:xfrm>
            <a:off x="1085088" y="2118380"/>
            <a:ext cx="9396984" cy="4579844"/>
          </a:xfrm>
          <a:prstGeom prst="rect">
            <a:avLst/>
          </a:prstGeom>
        </p:spPr>
      </p:pic>
      <p:sp>
        <p:nvSpPr>
          <p:cNvPr id="10" name="Rechthoek 9">
            <a:extLst>
              <a:ext uri="{FF2B5EF4-FFF2-40B4-BE49-F238E27FC236}">
                <a16:creationId xmlns:a16="http://schemas.microsoft.com/office/drawing/2014/main" id="{22852A08-123D-4871-9EB1-5679351BADBB}"/>
              </a:ext>
            </a:extLst>
          </p:cNvPr>
          <p:cNvSpPr/>
          <p:nvPr/>
        </p:nvSpPr>
        <p:spPr>
          <a:xfrm>
            <a:off x="2913888" y="4608576"/>
            <a:ext cx="390144" cy="390144"/>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
        <p:nvSpPr>
          <p:cNvPr id="11" name="Rechthoek 10">
            <a:extLst>
              <a:ext uri="{FF2B5EF4-FFF2-40B4-BE49-F238E27FC236}">
                <a16:creationId xmlns:a16="http://schemas.microsoft.com/office/drawing/2014/main" id="{8A71E03D-BB40-4E20-8004-B85D170035C8}"/>
              </a:ext>
            </a:extLst>
          </p:cNvPr>
          <p:cNvSpPr/>
          <p:nvPr/>
        </p:nvSpPr>
        <p:spPr>
          <a:xfrm>
            <a:off x="3291840" y="6205728"/>
            <a:ext cx="1255776" cy="29260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Tree>
    <p:extLst>
      <p:ext uri="{BB962C8B-B14F-4D97-AF65-F5344CB8AC3E}">
        <p14:creationId xmlns:p14="http://schemas.microsoft.com/office/powerpoint/2010/main" val="3884161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15AF08A-8412-41B6-974D-B02E0DC0B4E1}"/>
              </a:ext>
            </a:extLst>
          </p:cNvPr>
          <p:cNvSpPr>
            <a:spLocks noGrp="1"/>
          </p:cNvSpPr>
          <p:nvPr>
            <p:ph type="title"/>
          </p:nvPr>
        </p:nvSpPr>
        <p:spPr/>
        <p:txBody>
          <a:bodyPr/>
          <a:lstStyle/>
          <a:p>
            <a:r>
              <a:rPr lang="nl-BE" dirty="0"/>
              <a:t>Volledige rekening crediteren</a:t>
            </a:r>
          </a:p>
        </p:txBody>
      </p:sp>
      <p:sp>
        <p:nvSpPr>
          <p:cNvPr id="7" name="Tijdelijke aanduiding voor tekst 6">
            <a:extLst>
              <a:ext uri="{FF2B5EF4-FFF2-40B4-BE49-F238E27FC236}">
                <a16:creationId xmlns:a16="http://schemas.microsoft.com/office/drawing/2014/main" id="{9BA2FBE8-27A8-4E53-9532-C92F257E0FD8}"/>
              </a:ext>
            </a:extLst>
          </p:cNvPr>
          <p:cNvSpPr>
            <a:spLocks noGrp="1"/>
          </p:cNvSpPr>
          <p:nvPr>
            <p:ph type="body" sz="quarter" idx="13"/>
          </p:nvPr>
        </p:nvSpPr>
        <p:spPr/>
        <p:txBody>
          <a:bodyPr/>
          <a:lstStyle/>
          <a:p>
            <a:r>
              <a:rPr lang="nl-BE" b="0" dirty="0"/>
              <a:t>Rekeningen &gt; Crediteren</a:t>
            </a:r>
          </a:p>
        </p:txBody>
      </p:sp>
      <p:pic>
        <p:nvPicPr>
          <p:cNvPr id="3" name="Afbeelding 2">
            <a:extLst>
              <a:ext uri="{FF2B5EF4-FFF2-40B4-BE49-F238E27FC236}">
                <a16:creationId xmlns:a16="http://schemas.microsoft.com/office/drawing/2014/main" id="{3C184192-5166-42C0-B7E3-C2B93A1DE212}"/>
              </a:ext>
            </a:extLst>
          </p:cNvPr>
          <p:cNvPicPr>
            <a:picLocks noChangeAspect="1"/>
          </p:cNvPicPr>
          <p:nvPr/>
        </p:nvPicPr>
        <p:blipFill>
          <a:blip r:embed="rId3"/>
          <a:stretch>
            <a:fillRect/>
          </a:stretch>
        </p:blipFill>
        <p:spPr>
          <a:xfrm>
            <a:off x="621792" y="2141927"/>
            <a:ext cx="10936224" cy="3372003"/>
          </a:xfrm>
          <a:prstGeom prst="rect">
            <a:avLst/>
          </a:prstGeom>
        </p:spPr>
      </p:pic>
      <p:sp>
        <p:nvSpPr>
          <p:cNvPr id="4" name="Rechthoek 3">
            <a:extLst>
              <a:ext uri="{FF2B5EF4-FFF2-40B4-BE49-F238E27FC236}">
                <a16:creationId xmlns:a16="http://schemas.microsoft.com/office/drawing/2014/main" id="{31C20E9D-B9DD-4413-AD43-815831309E02}"/>
              </a:ext>
            </a:extLst>
          </p:cNvPr>
          <p:cNvSpPr/>
          <p:nvPr/>
        </p:nvSpPr>
        <p:spPr>
          <a:xfrm>
            <a:off x="10436352" y="4767072"/>
            <a:ext cx="917448" cy="377952"/>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Tree>
    <p:extLst>
      <p:ext uri="{BB962C8B-B14F-4D97-AF65-F5344CB8AC3E}">
        <p14:creationId xmlns:p14="http://schemas.microsoft.com/office/powerpoint/2010/main" val="2479360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39D113-F8B5-438A-8B23-21ADAD45CD90}"/>
              </a:ext>
            </a:extLst>
          </p:cNvPr>
          <p:cNvSpPr>
            <a:spLocks noGrp="1"/>
          </p:cNvSpPr>
          <p:nvPr>
            <p:ph type="title"/>
          </p:nvPr>
        </p:nvSpPr>
        <p:spPr/>
        <p:txBody>
          <a:bodyPr/>
          <a:lstStyle/>
          <a:p>
            <a:r>
              <a:rPr lang="nl-BE" dirty="0"/>
              <a:t>Een/enkele item(s) crediteren	</a:t>
            </a:r>
          </a:p>
        </p:txBody>
      </p:sp>
      <p:sp>
        <p:nvSpPr>
          <p:cNvPr id="5" name="Tijdelijke aanduiding voor tekst 4">
            <a:extLst>
              <a:ext uri="{FF2B5EF4-FFF2-40B4-BE49-F238E27FC236}">
                <a16:creationId xmlns:a16="http://schemas.microsoft.com/office/drawing/2014/main" id="{FCA40C52-E765-4488-993A-2550B9A25D79}"/>
              </a:ext>
            </a:extLst>
          </p:cNvPr>
          <p:cNvSpPr>
            <a:spLocks noGrp="1"/>
          </p:cNvSpPr>
          <p:nvPr>
            <p:ph type="body" sz="quarter" idx="13"/>
          </p:nvPr>
        </p:nvSpPr>
        <p:spPr/>
        <p:txBody>
          <a:bodyPr/>
          <a:lstStyle/>
          <a:p>
            <a:r>
              <a:rPr lang="nl-BE" b="0" dirty="0"/>
              <a:t>Rekeningen &gt; Crediteren &gt; Detailoverzicht/gem. overzicht</a:t>
            </a:r>
          </a:p>
        </p:txBody>
      </p:sp>
      <p:pic>
        <p:nvPicPr>
          <p:cNvPr id="7" name="Afbeelding 6">
            <a:extLst>
              <a:ext uri="{FF2B5EF4-FFF2-40B4-BE49-F238E27FC236}">
                <a16:creationId xmlns:a16="http://schemas.microsoft.com/office/drawing/2014/main" id="{D4507BB7-57C6-4A9A-884F-05C896A3DB3D}"/>
              </a:ext>
            </a:extLst>
          </p:cNvPr>
          <p:cNvPicPr>
            <a:picLocks noChangeAspect="1"/>
          </p:cNvPicPr>
          <p:nvPr/>
        </p:nvPicPr>
        <p:blipFill>
          <a:blip r:embed="rId3"/>
          <a:stretch>
            <a:fillRect/>
          </a:stretch>
        </p:blipFill>
        <p:spPr>
          <a:xfrm>
            <a:off x="752302" y="2016049"/>
            <a:ext cx="9854738" cy="4489381"/>
          </a:xfrm>
          <a:prstGeom prst="rect">
            <a:avLst/>
          </a:prstGeom>
        </p:spPr>
      </p:pic>
      <p:sp>
        <p:nvSpPr>
          <p:cNvPr id="8" name="Rechthoek 7">
            <a:extLst>
              <a:ext uri="{FF2B5EF4-FFF2-40B4-BE49-F238E27FC236}">
                <a16:creationId xmlns:a16="http://schemas.microsoft.com/office/drawing/2014/main" id="{E0DA28F0-131B-4B96-B93E-7197EAF44CAB}"/>
              </a:ext>
            </a:extLst>
          </p:cNvPr>
          <p:cNvSpPr/>
          <p:nvPr/>
        </p:nvSpPr>
        <p:spPr>
          <a:xfrm>
            <a:off x="1645920" y="2938272"/>
            <a:ext cx="1194816" cy="35356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
        <p:nvSpPr>
          <p:cNvPr id="9" name="Rechthoek 8">
            <a:extLst>
              <a:ext uri="{FF2B5EF4-FFF2-40B4-BE49-F238E27FC236}">
                <a16:creationId xmlns:a16="http://schemas.microsoft.com/office/drawing/2014/main" id="{DFE68FE0-B61C-4905-A72C-CAE261062133}"/>
              </a:ext>
            </a:extLst>
          </p:cNvPr>
          <p:cNvSpPr/>
          <p:nvPr/>
        </p:nvSpPr>
        <p:spPr>
          <a:xfrm>
            <a:off x="9777984" y="6062969"/>
            <a:ext cx="719328" cy="405885"/>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Tree>
    <p:extLst>
      <p:ext uri="{BB962C8B-B14F-4D97-AF65-F5344CB8AC3E}">
        <p14:creationId xmlns:p14="http://schemas.microsoft.com/office/powerpoint/2010/main" val="171136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751EE6B-8DC0-4F59-B843-C022C6DF2320}"/>
              </a:ext>
            </a:extLst>
          </p:cNvPr>
          <p:cNvSpPr>
            <a:spLocks noGrp="1"/>
          </p:cNvSpPr>
          <p:nvPr>
            <p:ph type="title"/>
          </p:nvPr>
        </p:nvSpPr>
        <p:spPr>
          <a:xfrm>
            <a:off x="831850" y="1795780"/>
            <a:ext cx="6408000" cy="694690"/>
          </a:xfrm>
        </p:spPr>
        <p:txBody>
          <a:bodyPr/>
          <a:lstStyle/>
          <a:p>
            <a:pPr algn="ctr"/>
            <a:r>
              <a:rPr lang="nl-BE" dirty="0"/>
              <a:t>Afdrukken en doorboeken</a:t>
            </a:r>
          </a:p>
        </p:txBody>
      </p:sp>
      <p:sp>
        <p:nvSpPr>
          <p:cNvPr id="6" name="Tijdelijke aanduiding voor tekst 5">
            <a:extLst>
              <a:ext uri="{FF2B5EF4-FFF2-40B4-BE49-F238E27FC236}">
                <a16:creationId xmlns:a16="http://schemas.microsoft.com/office/drawing/2014/main" id="{0E0CEED9-3FB7-49CF-A6B9-FE6D5D078F1C}"/>
              </a:ext>
            </a:extLst>
          </p:cNvPr>
          <p:cNvSpPr>
            <a:spLocks noGrp="1"/>
          </p:cNvSpPr>
          <p:nvPr>
            <p:ph type="body" sz="quarter" idx="13"/>
          </p:nvPr>
        </p:nvSpPr>
        <p:spPr>
          <a:xfrm>
            <a:off x="831850" y="2781299"/>
            <a:ext cx="6408000" cy="470783"/>
          </a:xfrm>
        </p:spPr>
        <p:txBody>
          <a:bodyPr/>
          <a:lstStyle/>
          <a:p>
            <a:endParaRPr lang="nl-BE" dirty="0"/>
          </a:p>
        </p:txBody>
      </p:sp>
      <p:sp>
        <p:nvSpPr>
          <p:cNvPr id="7" name="Tijdelijke aanduiding voor afbeelding 6">
            <a:extLst>
              <a:ext uri="{FF2B5EF4-FFF2-40B4-BE49-F238E27FC236}">
                <a16:creationId xmlns:a16="http://schemas.microsoft.com/office/drawing/2014/main" id="{1568CBC5-E11D-4436-8275-E617CA5204DB}"/>
              </a:ext>
            </a:extLst>
          </p:cNvPr>
          <p:cNvSpPr>
            <a:spLocks noGrp="1"/>
          </p:cNvSpPr>
          <p:nvPr>
            <p:ph type="pic" sz="quarter" idx="14"/>
          </p:nvPr>
        </p:nvSpPr>
        <p:spPr/>
      </p:sp>
      <p:sp>
        <p:nvSpPr>
          <p:cNvPr id="8" name="Tijdelijke aanduiding voor afbeelding 7">
            <a:extLst>
              <a:ext uri="{FF2B5EF4-FFF2-40B4-BE49-F238E27FC236}">
                <a16:creationId xmlns:a16="http://schemas.microsoft.com/office/drawing/2014/main" id="{99383AEB-B8D3-4CCC-8FB2-BC98E2024F2E}"/>
              </a:ext>
            </a:extLst>
          </p:cNvPr>
          <p:cNvSpPr>
            <a:spLocks noGrp="1"/>
          </p:cNvSpPr>
          <p:nvPr>
            <p:ph type="pic" sz="quarter" idx="15"/>
          </p:nvPr>
        </p:nvSpPr>
        <p:spPr/>
      </p:sp>
    </p:spTree>
    <p:extLst>
      <p:ext uri="{BB962C8B-B14F-4D97-AF65-F5344CB8AC3E}">
        <p14:creationId xmlns:p14="http://schemas.microsoft.com/office/powerpoint/2010/main" val="1320735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51FDD8-64AD-4C35-A12D-0CE497F53E16}"/>
              </a:ext>
            </a:extLst>
          </p:cNvPr>
          <p:cNvSpPr>
            <a:spLocks noGrp="1"/>
          </p:cNvSpPr>
          <p:nvPr>
            <p:ph type="title"/>
          </p:nvPr>
        </p:nvSpPr>
        <p:spPr>
          <a:xfrm>
            <a:off x="838200" y="758455"/>
            <a:ext cx="10515600" cy="648000"/>
          </a:xfrm>
        </p:spPr>
        <p:txBody>
          <a:bodyPr/>
          <a:lstStyle/>
          <a:p>
            <a:r>
              <a:rPr lang="en-US" dirty="0" err="1"/>
              <a:t>Agendapunten</a:t>
            </a:r>
            <a:endParaRPr lang="en-US" dirty="0"/>
          </a:p>
        </p:txBody>
      </p:sp>
      <p:sp>
        <p:nvSpPr>
          <p:cNvPr id="8" name="Text Placeholder 7">
            <a:extLst>
              <a:ext uri="{FF2B5EF4-FFF2-40B4-BE49-F238E27FC236}">
                <a16:creationId xmlns:a16="http://schemas.microsoft.com/office/drawing/2014/main" id="{5573AA3C-483B-4AF1-8111-C0D5A8D6412B}"/>
              </a:ext>
            </a:extLst>
          </p:cNvPr>
          <p:cNvSpPr>
            <a:spLocks noGrp="1"/>
          </p:cNvSpPr>
          <p:nvPr>
            <p:ph type="body" sz="quarter" idx="12"/>
          </p:nvPr>
        </p:nvSpPr>
        <p:spPr>
          <a:xfrm>
            <a:off x="838200" y="1581007"/>
            <a:ext cx="6705600" cy="4518537"/>
          </a:xfrm>
        </p:spPr>
        <p:txBody>
          <a:bodyPr/>
          <a:lstStyle/>
          <a:p>
            <a:r>
              <a:rPr lang="nl-BE" dirty="0"/>
              <a:t>Inleiding</a:t>
            </a:r>
          </a:p>
          <a:p>
            <a:r>
              <a:rPr lang="nl-BE" dirty="0"/>
              <a:t>Opmaken rekeninggroep</a:t>
            </a:r>
          </a:p>
          <a:p>
            <a:r>
              <a:rPr lang="nl-BE" dirty="0"/>
              <a:t>Aanrekenen (incl. splitsing leerling)</a:t>
            </a:r>
          </a:p>
          <a:p>
            <a:r>
              <a:rPr lang="nl-BE" dirty="0"/>
              <a:t>Crediteren</a:t>
            </a:r>
          </a:p>
          <a:p>
            <a:r>
              <a:rPr lang="nl-BE" dirty="0"/>
              <a:t>Afdrukken en doorboeken</a:t>
            </a:r>
          </a:p>
          <a:p>
            <a:r>
              <a:rPr lang="nl-BE" dirty="0"/>
              <a:t>Afpunten</a:t>
            </a:r>
          </a:p>
          <a:p>
            <a:pPr lvl="1"/>
            <a:r>
              <a:rPr lang="nl-BE" dirty="0"/>
              <a:t>Manueel afpunten</a:t>
            </a:r>
          </a:p>
          <a:p>
            <a:pPr lvl="1"/>
            <a:r>
              <a:rPr lang="nl-BE" dirty="0"/>
              <a:t>Inlezen codaberichten</a:t>
            </a:r>
          </a:p>
          <a:p>
            <a:pPr lvl="1"/>
            <a:r>
              <a:rPr lang="nl-BE" dirty="0"/>
              <a:t>Domiciliebestand inlezen</a:t>
            </a:r>
          </a:p>
          <a:p>
            <a:r>
              <a:rPr lang="nl-BE" dirty="0"/>
              <a:t>Fiscale attesten</a:t>
            </a:r>
          </a:p>
        </p:txBody>
      </p:sp>
      <p:pic>
        <p:nvPicPr>
          <p:cNvPr id="5" name="Tijdelijke aanduiding voor afbeelding 4" descr="Afbeelding met person, persoon&#10;&#10;Automatisch gegenereerde beschrijving">
            <a:extLst>
              <a:ext uri="{FF2B5EF4-FFF2-40B4-BE49-F238E27FC236}">
                <a16:creationId xmlns:a16="http://schemas.microsoft.com/office/drawing/2014/main" id="{A4DF0524-B095-43BB-8E0D-729DF451D8C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448" r="13448"/>
          <a:stretch>
            <a:fillRect/>
          </a:stretch>
        </p:blipFill>
        <p:spPr>
          <a:xfrm>
            <a:off x="7388086" y="1406455"/>
            <a:ext cx="3749675" cy="3420000"/>
          </a:xfrm>
        </p:spPr>
      </p:pic>
    </p:spTree>
    <p:extLst>
      <p:ext uri="{BB962C8B-B14F-4D97-AF65-F5344CB8AC3E}">
        <p14:creationId xmlns:p14="http://schemas.microsoft.com/office/powerpoint/2010/main" val="188190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A210A79-4C3F-4D15-8BC1-B3AE300F1A73}"/>
              </a:ext>
            </a:extLst>
          </p:cNvPr>
          <p:cNvSpPr>
            <a:spLocks noGrp="1"/>
          </p:cNvSpPr>
          <p:nvPr>
            <p:ph type="title"/>
          </p:nvPr>
        </p:nvSpPr>
        <p:spPr/>
        <p:txBody>
          <a:bodyPr/>
          <a:lstStyle/>
          <a:p>
            <a:r>
              <a:rPr lang="nl-BE" dirty="0"/>
              <a:t>Afdrukken of mailen</a:t>
            </a:r>
          </a:p>
        </p:txBody>
      </p:sp>
      <p:sp>
        <p:nvSpPr>
          <p:cNvPr id="8" name="Tijdelijke aanduiding voor inhoud 7">
            <a:extLst>
              <a:ext uri="{FF2B5EF4-FFF2-40B4-BE49-F238E27FC236}">
                <a16:creationId xmlns:a16="http://schemas.microsoft.com/office/drawing/2014/main" id="{0FF56CC5-7D1E-46BF-82AD-3FFC798E285A}"/>
              </a:ext>
            </a:extLst>
          </p:cNvPr>
          <p:cNvSpPr>
            <a:spLocks noGrp="1"/>
          </p:cNvSpPr>
          <p:nvPr>
            <p:ph type="body" sz="quarter" idx="13"/>
          </p:nvPr>
        </p:nvSpPr>
        <p:spPr/>
        <p:txBody>
          <a:bodyPr/>
          <a:lstStyle/>
          <a:p>
            <a:r>
              <a:rPr lang="nl-BE" b="0" dirty="0"/>
              <a:t>Rekeningen &gt; Afdrukken &gt; Rekeningen</a:t>
            </a:r>
          </a:p>
        </p:txBody>
      </p:sp>
      <p:pic>
        <p:nvPicPr>
          <p:cNvPr id="10" name="Afbeelding 9">
            <a:extLst>
              <a:ext uri="{FF2B5EF4-FFF2-40B4-BE49-F238E27FC236}">
                <a16:creationId xmlns:a16="http://schemas.microsoft.com/office/drawing/2014/main" id="{36AF4EEB-C953-46DE-85A9-11B3F157B13D}"/>
              </a:ext>
            </a:extLst>
          </p:cNvPr>
          <p:cNvPicPr>
            <a:picLocks noChangeAspect="1"/>
          </p:cNvPicPr>
          <p:nvPr/>
        </p:nvPicPr>
        <p:blipFill rotWithShape="1">
          <a:blip r:embed="rId3"/>
          <a:srcRect t="10133" b="8539"/>
          <a:stretch/>
        </p:blipFill>
        <p:spPr>
          <a:xfrm>
            <a:off x="999995" y="1950209"/>
            <a:ext cx="10353805" cy="4736592"/>
          </a:xfrm>
          <a:prstGeom prst="rect">
            <a:avLst/>
          </a:prstGeom>
        </p:spPr>
      </p:pic>
    </p:spTree>
    <p:extLst>
      <p:ext uri="{BB962C8B-B14F-4D97-AF65-F5344CB8AC3E}">
        <p14:creationId xmlns:p14="http://schemas.microsoft.com/office/powerpoint/2010/main" val="3431689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FBB36-0E31-4E26-8265-E7214069BC8F}"/>
              </a:ext>
            </a:extLst>
          </p:cNvPr>
          <p:cNvSpPr>
            <a:spLocks noGrp="1"/>
          </p:cNvSpPr>
          <p:nvPr>
            <p:ph type="title"/>
          </p:nvPr>
        </p:nvSpPr>
        <p:spPr/>
        <p:txBody>
          <a:bodyPr/>
          <a:lstStyle/>
          <a:p>
            <a:r>
              <a:rPr lang="nl-BE" dirty="0"/>
              <a:t>Doorboeken</a:t>
            </a:r>
          </a:p>
        </p:txBody>
      </p:sp>
      <p:sp>
        <p:nvSpPr>
          <p:cNvPr id="3" name="Tijdelijke aanduiding voor inhoud 2">
            <a:extLst>
              <a:ext uri="{FF2B5EF4-FFF2-40B4-BE49-F238E27FC236}">
                <a16:creationId xmlns:a16="http://schemas.microsoft.com/office/drawing/2014/main" id="{12B615C7-18E4-473F-AD61-A7F324A97DFE}"/>
              </a:ext>
            </a:extLst>
          </p:cNvPr>
          <p:cNvSpPr>
            <a:spLocks noGrp="1"/>
          </p:cNvSpPr>
          <p:nvPr>
            <p:ph type="body" sz="quarter" idx="13"/>
          </p:nvPr>
        </p:nvSpPr>
        <p:spPr/>
        <p:txBody>
          <a:bodyPr/>
          <a:lstStyle/>
          <a:p>
            <a:r>
              <a:rPr lang="nl-BE" b="0" dirty="0"/>
              <a:t>Rekeningen &gt; Doorboeken &gt; Rekeningen</a:t>
            </a:r>
          </a:p>
          <a:p>
            <a:r>
              <a:rPr lang="nl-BE" b="0" dirty="0"/>
              <a:t>Laat eventueel het juiste exportbestand instellen.</a:t>
            </a:r>
          </a:p>
        </p:txBody>
      </p:sp>
      <p:pic>
        <p:nvPicPr>
          <p:cNvPr id="5" name="Afbeelding 4">
            <a:extLst>
              <a:ext uri="{FF2B5EF4-FFF2-40B4-BE49-F238E27FC236}">
                <a16:creationId xmlns:a16="http://schemas.microsoft.com/office/drawing/2014/main" id="{CBC8CE86-2FA3-4951-BF0D-2383125AE84B}"/>
              </a:ext>
            </a:extLst>
          </p:cNvPr>
          <p:cNvPicPr>
            <a:picLocks noChangeAspect="1"/>
          </p:cNvPicPr>
          <p:nvPr/>
        </p:nvPicPr>
        <p:blipFill rotWithShape="1">
          <a:blip r:embed="rId3"/>
          <a:srcRect t="10311" b="32269"/>
          <a:stretch/>
        </p:blipFill>
        <p:spPr>
          <a:xfrm>
            <a:off x="581755" y="2303024"/>
            <a:ext cx="10939685" cy="3533404"/>
          </a:xfrm>
          <a:prstGeom prst="rect">
            <a:avLst/>
          </a:prstGeom>
        </p:spPr>
      </p:pic>
    </p:spTree>
    <p:extLst>
      <p:ext uri="{BB962C8B-B14F-4D97-AF65-F5344CB8AC3E}">
        <p14:creationId xmlns:p14="http://schemas.microsoft.com/office/powerpoint/2010/main" val="2333137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751EE6B-8DC0-4F59-B843-C022C6DF2320}"/>
              </a:ext>
            </a:extLst>
          </p:cNvPr>
          <p:cNvSpPr>
            <a:spLocks noGrp="1"/>
          </p:cNvSpPr>
          <p:nvPr>
            <p:ph type="title"/>
          </p:nvPr>
        </p:nvSpPr>
        <p:spPr>
          <a:xfrm>
            <a:off x="831850" y="1658231"/>
            <a:ext cx="6408000" cy="694690"/>
          </a:xfrm>
        </p:spPr>
        <p:txBody>
          <a:bodyPr/>
          <a:lstStyle/>
          <a:p>
            <a:pPr algn="ctr"/>
            <a:r>
              <a:rPr lang="nl-BE" dirty="0"/>
              <a:t>Afpunten</a:t>
            </a:r>
          </a:p>
        </p:txBody>
      </p:sp>
      <p:sp>
        <p:nvSpPr>
          <p:cNvPr id="2" name="Tijdelijke aanduiding voor tekst 1">
            <a:extLst>
              <a:ext uri="{FF2B5EF4-FFF2-40B4-BE49-F238E27FC236}">
                <a16:creationId xmlns:a16="http://schemas.microsoft.com/office/drawing/2014/main" id="{39428798-1427-4462-8DFE-B62C909E9703}"/>
              </a:ext>
            </a:extLst>
          </p:cNvPr>
          <p:cNvSpPr>
            <a:spLocks noGrp="1"/>
          </p:cNvSpPr>
          <p:nvPr>
            <p:ph type="body" sz="quarter" idx="13"/>
          </p:nvPr>
        </p:nvSpPr>
        <p:spPr>
          <a:xfrm>
            <a:off x="831850" y="2692399"/>
            <a:ext cx="6408000" cy="559683"/>
          </a:xfrm>
        </p:spPr>
        <p:txBody>
          <a:bodyPr/>
          <a:lstStyle/>
          <a:p>
            <a:endParaRPr lang="nl-BE" dirty="0"/>
          </a:p>
        </p:txBody>
      </p:sp>
      <p:sp>
        <p:nvSpPr>
          <p:cNvPr id="3" name="Tijdelijke aanduiding voor afbeelding 2">
            <a:extLst>
              <a:ext uri="{FF2B5EF4-FFF2-40B4-BE49-F238E27FC236}">
                <a16:creationId xmlns:a16="http://schemas.microsoft.com/office/drawing/2014/main" id="{ABBF1E7B-ACF7-49A0-AA44-9AF0034F5F92}"/>
              </a:ext>
            </a:extLst>
          </p:cNvPr>
          <p:cNvSpPr>
            <a:spLocks noGrp="1"/>
          </p:cNvSpPr>
          <p:nvPr>
            <p:ph type="pic" sz="quarter" idx="14"/>
          </p:nvPr>
        </p:nvSpPr>
        <p:spPr/>
      </p:sp>
      <p:sp>
        <p:nvSpPr>
          <p:cNvPr id="4" name="Tijdelijke aanduiding voor afbeelding 3">
            <a:extLst>
              <a:ext uri="{FF2B5EF4-FFF2-40B4-BE49-F238E27FC236}">
                <a16:creationId xmlns:a16="http://schemas.microsoft.com/office/drawing/2014/main" id="{B6CED894-3353-4B80-A02F-AB4FD56A7F72}"/>
              </a:ext>
            </a:extLst>
          </p:cNvPr>
          <p:cNvSpPr>
            <a:spLocks noGrp="1"/>
          </p:cNvSpPr>
          <p:nvPr>
            <p:ph type="pic" sz="quarter" idx="15"/>
          </p:nvPr>
        </p:nvSpPr>
        <p:spPr/>
      </p:sp>
    </p:spTree>
    <p:extLst>
      <p:ext uri="{BB962C8B-B14F-4D97-AF65-F5344CB8AC3E}">
        <p14:creationId xmlns:p14="http://schemas.microsoft.com/office/powerpoint/2010/main" val="2001418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B53D21-CD63-44A1-B9B0-687F50B009DA}"/>
              </a:ext>
            </a:extLst>
          </p:cNvPr>
          <p:cNvSpPr>
            <a:spLocks noGrp="1"/>
          </p:cNvSpPr>
          <p:nvPr>
            <p:ph type="title"/>
          </p:nvPr>
        </p:nvSpPr>
        <p:spPr/>
        <p:txBody>
          <a:bodyPr/>
          <a:lstStyle/>
          <a:p>
            <a:r>
              <a:rPr lang="nl-BE" dirty="0"/>
              <a:t>Manueel afpunten</a:t>
            </a:r>
          </a:p>
        </p:txBody>
      </p:sp>
      <p:sp>
        <p:nvSpPr>
          <p:cNvPr id="8" name="Tijdelijke aanduiding voor inhoud 7">
            <a:extLst>
              <a:ext uri="{FF2B5EF4-FFF2-40B4-BE49-F238E27FC236}">
                <a16:creationId xmlns:a16="http://schemas.microsoft.com/office/drawing/2014/main" id="{1C4E009A-525B-4DCA-BFEE-D48730FB0CAF}"/>
              </a:ext>
            </a:extLst>
          </p:cNvPr>
          <p:cNvSpPr>
            <a:spLocks noGrp="1"/>
          </p:cNvSpPr>
          <p:nvPr>
            <p:ph type="body" sz="quarter" idx="13"/>
          </p:nvPr>
        </p:nvSpPr>
        <p:spPr/>
        <p:txBody>
          <a:bodyPr/>
          <a:lstStyle/>
          <a:p>
            <a:r>
              <a:rPr lang="nl-BE" b="0" dirty="0"/>
              <a:t>Rekeningen &gt; Afpunten</a:t>
            </a:r>
          </a:p>
        </p:txBody>
      </p:sp>
      <p:pic>
        <p:nvPicPr>
          <p:cNvPr id="10" name="Afbeelding 9">
            <a:extLst>
              <a:ext uri="{FF2B5EF4-FFF2-40B4-BE49-F238E27FC236}">
                <a16:creationId xmlns:a16="http://schemas.microsoft.com/office/drawing/2014/main" id="{49C7F1CD-FC2C-479E-AF05-5277832211EC}"/>
              </a:ext>
            </a:extLst>
          </p:cNvPr>
          <p:cNvPicPr>
            <a:picLocks noChangeAspect="1"/>
          </p:cNvPicPr>
          <p:nvPr/>
        </p:nvPicPr>
        <p:blipFill rotWithShape="1">
          <a:blip r:embed="rId3"/>
          <a:srcRect t="10133" b="18222"/>
          <a:stretch/>
        </p:blipFill>
        <p:spPr>
          <a:xfrm>
            <a:off x="505968" y="2212975"/>
            <a:ext cx="11180064" cy="4505566"/>
          </a:xfrm>
          <a:prstGeom prst="rect">
            <a:avLst/>
          </a:prstGeom>
        </p:spPr>
      </p:pic>
      <p:sp>
        <p:nvSpPr>
          <p:cNvPr id="11" name="Rechthoek 10">
            <a:extLst>
              <a:ext uri="{FF2B5EF4-FFF2-40B4-BE49-F238E27FC236}">
                <a16:creationId xmlns:a16="http://schemas.microsoft.com/office/drawing/2014/main" id="{4E2329E4-8D34-49BD-B6E9-7BC55B37D98F}"/>
              </a:ext>
            </a:extLst>
          </p:cNvPr>
          <p:cNvSpPr/>
          <p:nvPr/>
        </p:nvSpPr>
        <p:spPr>
          <a:xfrm>
            <a:off x="1560576" y="3949949"/>
            <a:ext cx="1682496" cy="247961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met pijl 12">
            <a:extLst>
              <a:ext uri="{FF2B5EF4-FFF2-40B4-BE49-F238E27FC236}">
                <a16:creationId xmlns:a16="http://schemas.microsoft.com/office/drawing/2014/main" id="{B1C3E78B-EED7-4033-B81B-4BFD7E987881}"/>
              </a:ext>
            </a:extLst>
          </p:cNvPr>
          <p:cNvCxnSpPr/>
          <p:nvPr/>
        </p:nvCxnSpPr>
        <p:spPr>
          <a:xfrm flipH="1" flipV="1">
            <a:off x="2852928" y="3429000"/>
            <a:ext cx="97536" cy="520949"/>
          </a:xfrm>
          <a:prstGeom prst="straightConnector1">
            <a:avLst/>
          </a:prstGeom>
          <a:ln w="28575">
            <a:solidFill>
              <a:srgbClr val="E7128B"/>
            </a:solidFill>
            <a:tailEnd type="triangle"/>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3009D8CA-D231-4D07-82EC-7FCDBFCDF8D6}"/>
              </a:ext>
            </a:extLst>
          </p:cNvPr>
          <p:cNvSpPr/>
          <p:nvPr/>
        </p:nvSpPr>
        <p:spPr>
          <a:xfrm>
            <a:off x="11142355" y="3836020"/>
            <a:ext cx="276496" cy="345688"/>
          </a:xfrm>
          <a:prstGeom prst="rect">
            <a:avLst/>
          </a:prstGeom>
          <a:noFill/>
          <a:ln w="28575">
            <a:solidFill>
              <a:srgbClr val="E85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18606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6AC01D-946E-4C40-9C5F-C72C7C3A8CA3}"/>
              </a:ext>
            </a:extLst>
          </p:cNvPr>
          <p:cNvSpPr>
            <a:spLocks noGrp="1"/>
          </p:cNvSpPr>
          <p:nvPr>
            <p:ph type="title"/>
          </p:nvPr>
        </p:nvSpPr>
        <p:spPr/>
        <p:txBody>
          <a:bodyPr/>
          <a:lstStyle/>
          <a:p>
            <a:r>
              <a:rPr lang="nl-BE" dirty="0"/>
              <a:t>Manueel afpunten</a:t>
            </a:r>
          </a:p>
        </p:txBody>
      </p:sp>
      <p:sp>
        <p:nvSpPr>
          <p:cNvPr id="3" name="Tijdelijke aanduiding voor inhoud 2">
            <a:extLst>
              <a:ext uri="{FF2B5EF4-FFF2-40B4-BE49-F238E27FC236}">
                <a16:creationId xmlns:a16="http://schemas.microsoft.com/office/drawing/2014/main" id="{42D950AB-F9DC-4275-946F-CED552931363}"/>
              </a:ext>
            </a:extLst>
          </p:cNvPr>
          <p:cNvSpPr>
            <a:spLocks noGrp="1"/>
          </p:cNvSpPr>
          <p:nvPr>
            <p:ph type="body" sz="quarter" idx="13"/>
          </p:nvPr>
        </p:nvSpPr>
        <p:spPr/>
        <p:txBody>
          <a:bodyPr/>
          <a:lstStyle/>
          <a:p>
            <a:r>
              <a:rPr lang="nl-BE" b="0" dirty="0"/>
              <a:t>Uittreksel toevoegen &gt; Manueel afpunten</a:t>
            </a:r>
          </a:p>
          <a:p>
            <a:r>
              <a:rPr lang="nl-BE" b="0" dirty="0"/>
              <a:t>Kies datum en geef een naam</a:t>
            </a:r>
          </a:p>
          <a:p>
            <a:r>
              <a:rPr lang="nl-BE" b="0" dirty="0"/>
              <a:t>Opslaan en openen</a:t>
            </a:r>
          </a:p>
        </p:txBody>
      </p:sp>
      <p:pic>
        <p:nvPicPr>
          <p:cNvPr id="5" name="Afbeelding 4">
            <a:extLst>
              <a:ext uri="{FF2B5EF4-FFF2-40B4-BE49-F238E27FC236}">
                <a16:creationId xmlns:a16="http://schemas.microsoft.com/office/drawing/2014/main" id="{78778BF9-2082-4DB9-9250-548C4243F690}"/>
              </a:ext>
            </a:extLst>
          </p:cNvPr>
          <p:cNvPicPr>
            <a:picLocks noChangeAspect="1"/>
          </p:cNvPicPr>
          <p:nvPr/>
        </p:nvPicPr>
        <p:blipFill rotWithShape="1">
          <a:blip r:embed="rId3"/>
          <a:srcRect t="10489" b="41333"/>
          <a:stretch/>
        </p:blipFill>
        <p:spPr>
          <a:xfrm>
            <a:off x="516576" y="3236057"/>
            <a:ext cx="11204448" cy="3036405"/>
          </a:xfrm>
          <a:prstGeom prst="rect">
            <a:avLst/>
          </a:prstGeom>
        </p:spPr>
      </p:pic>
      <p:sp>
        <p:nvSpPr>
          <p:cNvPr id="6" name="Rechthoek 5">
            <a:extLst>
              <a:ext uri="{FF2B5EF4-FFF2-40B4-BE49-F238E27FC236}">
                <a16:creationId xmlns:a16="http://schemas.microsoft.com/office/drawing/2014/main" id="{394DCC48-106C-4D71-8578-9F1396E27616}"/>
              </a:ext>
            </a:extLst>
          </p:cNvPr>
          <p:cNvSpPr/>
          <p:nvPr/>
        </p:nvSpPr>
        <p:spPr>
          <a:xfrm>
            <a:off x="10485120" y="5596128"/>
            <a:ext cx="914400" cy="47548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99473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829C1-BA07-472E-A504-F93032172ADF}"/>
              </a:ext>
            </a:extLst>
          </p:cNvPr>
          <p:cNvSpPr>
            <a:spLocks noGrp="1"/>
          </p:cNvSpPr>
          <p:nvPr>
            <p:ph type="title"/>
          </p:nvPr>
        </p:nvSpPr>
        <p:spPr/>
        <p:txBody>
          <a:bodyPr/>
          <a:lstStyle/>
          <a:p>
            <a:r>
              <a:rPr lang="nl-BE" dirty="0"/>
              <a:t>Manueel afpunten</a:t>
            </a:r>
          </a:p>
        </p:txBody>
      </p:sp>
      <p:pic>
        <p:nvPicPr>
          <p:cNvPr id="5" name="Afbeelding 4">
            <a:extLst>
              <a:ext uri="{FF2B5EF4-FFF2-40B4-BE49-F238E27FC236}">
                <a16:creationId xmlns:a16="http://schemas.microsoft.com/office/drawing/2014/main" id="{707A477C-7605-496B-A98A-B286E84B87C0}"/>
              </a:ext>
            </a:extLst>
          </p:cNvPr>
          <p:cNvPicPr>
            <a:picLocks noChangeAspect="1"/>
          </p:cNvPicPr>
          <p:nvPr/>
        </p:nvPicPr>
        <p:blipFill rotWithShape="1">
          <a:blip r:embed="rId3"/>
          <a:srcRect t="10134" b="10756"/>
          <a:stretch/>
        </p:blipFill>
        <p:spPr>
          <a:xfrm>
            <a:off x="682752" y="1712849"/>
            <a:ext cx="11000198" cy="4895088"/>
          </a:xfrm>
          <a:prstGeom prst="rect">
            <a:avLst/>
          </a:prstGeom>
        </p:spPr>
      </p:pic>
      <p:sp>
        <p:nvSpPr>
          <p:cNvPr id="6" name="Rechthoek 5">
            <a:extLst>
              <a:ext uri="{FF2B5EF4-FFF2-40B4-BE49-F238E27FC236}">
                <a16:creationId xmlns:a16="http://schemas.microsoft.com/office/drawing/2014/main" id="{2AE49460-4CB3-4D12-81B3-C32EF754F6B4}"/>
              </a:ext>
            </a:extLst>
          </p:cNvPr>
          <p:cNvSpPr/>
          <p:nvPr/>
        </p:nvSpPr>
        <p:spPr>
          <a:xfrm>
            <a:off x="5657088" y="5132832"/>
            <a:ext cx="1719072" cy="316992"/>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92325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F2182-378C-4831-9A9F-AD54B162D504}"/>
              </a:ext>
            </a:extLst>
          </p:cNvPr>
          <p:cNvSpPr>
            <a:spLocks noGrp="1"/>
          </p:cNvSpPr>
          <p:nvPr>
            <p:ph type="title"/>
          </p:nvPr>
        </p:nvSpPr>
        <p:spPr/>
        <p:txBody>
          <a:bodyPr/>
          <a:lstStyle/>
          <a:p>
            <a:r>
              <a:rPr lang="nl-BE" dirty="0"/>
              <a:t>Manueel afpunten</a:t>
            </a:r>
          </a:p>
        </p:txBody>
      </p:sp>
      <p:sp>
        <p:nvSpPr>
          <p:cNvPr id="3" name="Tijdelijke aanduiding voor inhoud 2">
            <a:extLst>
              <a:ext uri="{FF2B5EF4-FFF2-40B4-BE49-F238E27FC236}">
                <a16:creationId xmlns:a16="http://schemas.microsoft.com/office/drawing/2014/main" id="{B847EE63-7246-421C-9186-691B2DFFB901}"/>
              </a:ext>
            </a:extLst>
          </p:cNvPr>
          <p:cNvSpPr>
            <a:spLocks noGrp="1"/>
          </p:cNvSpPr>
          <p:nvPr>
            <p:ph type="body" sz="quarter" idx="13"/>
          </p:nvPr>
        </p:nvSpPr>
        <p:spPr/>
        <p:txBody>
          <a:bodyPr/>
          <a:lstStyle/>
          <a:p>
            <a:r>
              <a:rPr lang="nl-BE" b="0" dirty="0"/>
              <a:t>Selecteer de juiste leerlingen</a:t>
            </a:r>
          </a:p>
        </p:txBody>
      </p:sp>
      <p:pic>
        <p:nvPicPr>
          <p:cNvPr id="5" name="Afbeelding 4">
            <a:extLst>
              <a:ext uri="{FF2B5EF4-FFF2-40B4-BE49-F238E27FC236}">
                <a16:creationId xmlns:a16="http://schemas.microsoft.com/office/drawing/2014/main" id="{60C37F1C-FD44-4DBB-AC4D-06EA2150CBCB}"/>
              </a:ext>
            </a:extLst>
          </p:cNvPr>
          <p:cNvPicPr>
            <a:picLocks noChangeAspect="1"/>
          </p:cNvPicPr>
          <p:nvPr/>
        </p:nvPicPr>
        <p:blipFill rotWithShape="1">
          <a:blip r:embed="rId3"/>
          <a:srcRect t="9955" b="10578"/>
          <a:stretch/>
        </p:blipFill>
        <p:spPr>
          <a:xfrm>
            <a:off x="742128" y="2111227"/>
            <a:ext cx="10864656" cy="4856501"/>
          </a:xfrm>
          <a:prstGeom prst="rect">
            <a:avLst/>
          </a:prstGeom>
        </p:spPr>
      </p:pic>
      <p:sp>
        <p:nvSpPr>
          <p:cNvPr id="6" name="Rechthoek 5">
            <a:extLst>
              <a:ext uri="{FF2B5EF4-FFF2-40B4-BE49-F238E27FC236}">
                <a16:creationId xmlns:a16="http://schemas.microsoft.com/office/drawing/2014/main" id="{48E97A80-21F6-4791-BC04-4BE2F3C0BF8B}"/>
              </a:ext>
            </a:extLst>
          </p:cNvPr>
          <p:cNvSpPr/>
          <p:nvPr/>
        </p:nvSpPr>
        <p:spPr>
          <a:xfrm>
            <a:off x="1731263" y="3368040"/>
            <a:ext cx="2595409" cy="362712"/>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8E43CD6B-5C20-45D9-8CF7-E9C12316CA36}"/>
              </a:ext>
            </a:extLst>
          </p:cNvPr>
          <p:cNvSpPr/>
          <p:nvPr/>
        </p:nvSpPr>
        <p:spPr>
          <a:xfrm>
            <a:off x="9753600" y="2926080"/>
            <a:ext cx="1600200" cy="441960"/>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Tree>
    <p:extLst>
      <p:ext uri="{BB962C8B-B14F-4D97-AF65-F5344CB8AC3E}">
        <p14:creationId xmlns:p14="http://schemas.microsoft.com/office/powerpoint/2010/main" val="1022713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8452FB-BE02-4E10-9C8D-CDF08B939122}"/>
              </a:ext>
            </a:extLst>
          </p:cNvPr>
          <p:cNvSpPr>
            <a:spLocks noGrp="1"/>
          </p:cNvSpPr>
          <p:nvPr>
            <p:ph type="title"/>
          </p:nvPr>
        </p:nvSpPr>
        <p:spPr/>
        <p:txBody>
          <a:bodyPr/>
          <a:lstStyle/>
          <a:p>
            <a:r>
              <a:rPr lang="nl-BE" dirty="0"/>
              <a:t>Manueel afpunten</a:t>
            </a:r>
          </a:p>
        </p:txBody>
      </p:sp>
      <p:sp>
        <p:nvSpPr>
          <p:cNvPr id="3" name="Tijdelijke aanduiding voor inhoud 2">
            <a:extLst>
              <a:ext uri="{FF2B5EF4-FFF2-40B4-BE49-F238E27FC236}">
                <a16:creationId xmlns:a16="http://schemas.microsoft.com/office/drawing/2014/main" id="{9522853F-9D87-4FBE-B673-FC8AC39D7697}"/>
              </a:ext>
            </a:extLst>
          </p:cNvPr>
          <p:cNvSpPr>
            <a:spLocks noGrp="1"/>
          </p:cNvSpPr>
          <p:nvPr>
            <p:ph type="body" sz="quarter" idx="13"/>
          </p:nvPr>
        </p:nvSpPr>
        <p:spPr/>
        <p:txBody>
          <a:bodyPr/>
          <a:lstStyle/>
          <a:p>
            <a:r>
              <a:rPr lang="nl-BE" b="0" dirty="0"/>
              <a:t>Pas eventueel het betaalde bedrag aan.</a:t>
            </a:r>
          </a:p>
        </p:txBody>
      </p:sp>
      <p:pic>
        <p:nvPicPr>
          <p:cNvPr id="5" name="Afbeelding 4">
            <a:extLst>
              <a:ext uri="{FF2B5EF4-FFF2-40B4-BE49-F238E27FC236}">
                <a16:creationId xmlns:a16="http://schemas.microsoft.com/office/drawing/2014/main" id="{562B481A-A8F7-41ED-89AE-29E83B577727}"/>
              </a:ext>
            </a:extLst>
          </p:cNvPr>
          <p:cNvPicPr>
            <a:picLocks noChangeAspect="1"/>
          </p:cNvPicPr>
          <p:nvPr/>
        </p:nvPicPr>
        <p:blipFill rotWithShape="1">
          <a:blip r:embed="rId3"/>
          <a:srcRect t="10310" b="10401"/>
          <a:stretch/>
        </p:blipFill>
        <p:spPr>
          <a:xfrm>
            <a:off x="735246" y="2080254"/>
            <a:ext cx="10767107" cy="4802130"/>
          </a:xfrm>
          <a:prstGeom prst="rect">
            <a:avLst/>
          </a:prstGeom>
        </p:spPr>
      </p:pic>
      <p:sp>
        <p:nvSpPr>
          <p:cNvPr id="6" name="Rechthoek 5">
            <a:extLst>
              <a:ext uri="{FF2B5EF4-FFF2-40B4-BE49-F238E27FC236}">
                <a16:creationId xmlns:a16="http://schemas.microsoft.com/office/drawing/2014/main" id="{1061E156-3586-487F-8FC6-DCE71658F986}"/>
              </a:ext>
            </a:extLst>
          </p:cNvPr>
          <p:cNvSpPr/>
          <p:nvPr/>
        </p:nvSpPr>
        <p:spPr>
          <a:xfrm>
            <a:off x="8875776" y="3791712"/>
            <a:ext cx="1633728" cy="1438851"/>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75C7DC52-209D-48D3-AE5B-56A6C8D3482E}"/>
              </a:ext>
            </a:extLst>
          </p:cNvPr>
          <p:cNvSpPr/>
          <p:nvPr/>
        </p:nvSpPr>
        <p:spPr>
          <a:xfrm>
            <a:off x="9753600" y="6429567"/>
            <a:ext cx="1453579" cy="370029"/>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42434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D0CF9-EF06-4980-A5DC-500878EB5D19}"/>
              </a:ext>
            </a:extLst>
          </p:cNvPr>
          <p:cNvSpPr>
            <a:spLocks noGrp="1"/>
          </p:cNvSpPr>
          <p:nvPr>
            <p:ph type="title"/>
          </p:nvPr>
        </p:nvSpPr>
        <p:spPr/>
        <p:txBody>
          <a:bodyPr/>
          <a:lstStyle/>
          <a:p>
            <a:r>
              <a:rPr lang="nl-BE" dirty="0"/>
              <a:t>Manueel afpunten</a:t>
            </a:r>
          </a:p>
        </p:txBody>
      </p:sp>
      <p:pic>
        <p:nvPicPr>
          <p:cNvPr id="5" name="Afbeelding 4">
            <a:extLst>
              <a:ext uri="{FF2B5EF4-FFF2-40B4-BE49-F238E27FC236}">
                <a16:creationId xmlns:a16="http://schemas.microsoft.com/office/drawing/2014/main" id="{ECDD4549-B2A9-4495-A6FD-21054FC297EA}"/>
              </a:ext>
            </a:extLst>
          </p:cNvPr>
          <p:cNvPicPr>
            <a:picLocks noChangeAspect="1"/>
          </p:cNvPicPr>
          <p:nvPr/>
        </p:nvPicPr>
        <p:blipFill rotWithShape="1">
          <a:blip r:embed="rId3"/>
          <a:srcRect t="10133" b="8627"/>
          <a:stretch/>
        </p:blipFill>
        <p:spPr>
          <a:xfrm>
            <a:off x="606401" y="1688397"/>
            <a:ext cx="10979197" cy="5017203"/>
          </a:xfrm>
          <a:prstGeom prst="rect">
            <a:avLst/>
          </a:prstGeom>
        </p:spPr>
      </p:pic>
      <p:sp>
        <p:nvSpPr>
          <p:cNvPr id="6" name="Rechthoek 5">
            <a:extLst>
              <a:ext uri="{FF2B5EF4-FFF2-40B4-BE49-F238E27FC236}">
                <a16:creationId xmlns:a16="http://schemas.microsoft.com/office/drawing/2014/main" id="{27DFEFDD-EC68-4513-99A0-575B64E06FF8}"/>
              </a:ext>
            </a:extLst>
          </p:cNvPr>
          <p:cNvSpPr/>
          <p:nvPr/>
        </p:nvSpPr>
        <p:spPr>
          <a:xfrm>
            <a:off x="10509504" y="6144768"/>
            <a:ext cx="829056" cy="402336"/>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F53F009E-26E1-4820-A91B-8DC2C1D61E04}"/>
              </a:ext>
            </a:extLst>
          </p:cNvPr>
          <p:cNvSpPr/>
          <p:nvPr/>
        </p:nvSpPr>
        <p:spPr>
          <a:xfrm>
            <a:off x="1828800" y="2999678"/>
            <a:ext cx="312235" cy="301083"/>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57023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B53D21-CD63-44A1-B9B0-687F50B009DA}"/>
              </a:ext>
            </a:extLst>
          </p:cNvPr>
          <p:cNvSpPr>
            <a:spLocks noGrp="1"/>
          </p:cNvSpPr>
          <p:nvPr>
            <p:ph type="title"/>
          </p:nvPr>
        </p:nvSpPr>
        <p:spPr/>
        <p:txBody>
          <a:bodyPr/>
          <a:lstStyle/>
          <a:p>
            <a:r>
              <a:rPr lang="nl-BE" dirty="0"/>
              <a:t>Inlezen codaberichten</a:t>
            </a:r>
          </a:p>
        </p:txBody>
      </p:sp>
      <p:sp>
        <p:nvSpPr>
          <p:cNvPr id="8" name="Tijdelijke aanduiding voor inhoud 7">
            <a:extLst>
              <a:ext uri="{FF2B5EF4-FFF2-40B4-BE49-F238E27FC236}">
                <a16:creationId xmlns:a16="http://schemas.microsoft.com/office/drawing/2014/main" id="{1C4E009A-525B-4DCA-BFEE-D48730FB0CAF}"/>
              </a:ext>
            </a:extLst>
          </p:cNvPr>
          <p:cNvSpPr>
            <a:spLocks noGrp="1"/>
          </p:cNvSpPr>
          <p:nvPr>
            <p:ph type="body" sz="quarter" idx="13"/>
          </p:nvPr>
        </p:nvSpPr>
        <p:spPr/>
        <p:txBody>
          <a:bodyPr/>
          <a:lstStyle/>
          <a:p>
            <a:r>
              <a:rPr lang="nl-BE" b="0" dirty="0"/>
              <a:t>Rekeningen &gt; Afpunten</a:t>
            </a:r>
          </a:p>
        </p:txBody>
      </p:sp>
      <p:pic>
        <p:nvPicPr>
          <p:cNvPr id="10" name="Afbeelding 9">
            <a:extLst>
              <a:ext uri="{FF2B5EF4-FFF2-40B4-BE49-F238E27FC236}">
                <a16:creationId xmlns:a16="http://schemas.microsoft.com/office/drawing/2014/main" id="{49C7F1CD-FC2C-479E-AF05-5277832211EC}"/>
              </a:ext>
            </a:extLst>
          </p:cNvPr>
          <p:cNvPicPr>
            <a:picLocks noChangeAspect="1"/>
          </p:cNvPicPr>
          <p:nvPr/>
        </p:nvPicPr>
        <p:blipFill rotWithShape="1">
          <a:blip r:embed="rId3"/>
          <a:srcRect t="10133" b="18222"/>
          <a:stretch/>
        </p:blipFill>
        <p:spPr>
          <a:xfrm>
            <a:off x="505968" y="2212975"/>
            <a:ext cx="11180064" cy="4505566"/>
          </a:xfrm>
          <a:prstGeom prst="rect">
            <a:avLst/>
          </a:prstGeom>
        </p:spPr>
      </p:pic>
      <p:sp>
        <p:nvSpPr>
          <p:cNvPr id="11" name="Rechthoek 10">
            <a:extLst>
              <a:ext uri="{FF2B5EF4-FFF2-40B4-BE49-F238E27FC236}">
                <a16:creationId xmlns:a16="http://schemas.microsoft.com/office/drawing/2014/main" id="{4E2329E4-8D34-49BD-B6E9-7BC55B37D98F}"/>
              </a:ext>
            </a:extLst>
          </p:cNvPr>
          <p:cNvSpPr/>
          <p:nvPr/>
        </p:nvSpPr>
        <p:spPr>
          <a:xfrm>
            <a:off x="1560576" y="3949949"/>
            <a:ext cx="1682496" cy="247961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met pijl 12">
            <a:extLst>
              <a:ext uri="{FF2B5EF4-FFF2-40B4-BE49-F238E27FC236}">
                <a16:creationId xmlns:a16="http://schemas.microsoft.com/office/drawing/2014/main" id="{B1C3E78B-EED7-4033-B81B-4BFD7E987881}"/>
              </a:ext>
            </a:extLst>
          </p:cNvPr>
          <p:cNvCxnSpPr/>
          <p:nvPr/>
        </p:nvCxnSpPr>
        <p:spPr>
          <a:xfrm flipH="1" flipV="1">
            <a:off x="2852928" y="3429000"/>
            <a:ext cx="97536" cy="520949"/>
          </a:xfrm>
          <a:prstGeom prst="straightConnector1">
            <a:avLst/>
          </a:prstGeom>
          <a:ln w="28575">
            <a:solidFill>
              <a:srgbClr val="E7128B"/>
            </a:solidFill>
            <a:tailEnd type="triangle"/>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3009D8CA-D231-4D07-82EC-7FCDBFCDF8D6}"/>
              </a:ext>
            </a:extLst>
          </p:cNvPr>
          <p:cNvSpPr/>
          <p:nvPr/>
        </p:nvSpPr>
        <p:spPr>
          <a:xfrm>
            <a:off x="11142355" y="3836020"/>
            <a:ext cx="276496" cy="345688"/>
          </a:xfrm>
          <a:prstGeom prst="rect">
            <a:avLst/>
          </a:prstGeom>
          <a:noFill/>
          <a:ln w="28575">
            <a:solidFill>
              <a:srgbClr val="E85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1542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E3B5-8C6A-4FC7-8118-D7B8BDDF470B}"/>
              </a:ext>
            </a:extLst>
          </p:cNvPr>
          <p:cNvSpPr>
            <a:spLocks noGrp="1"/>
          </p:cNvSpPr>
          <p:nvPr>
            <p:ph type="title"/>
          </p:nvPr>
        </p:nvSpPr>
        <p:spPr>
          <a:xfrm>
            <a:off x="831850" y="1795780"/>
            <a:ext cx="6408000" cy="694690"/>
          </a:xfrm>
        </p:spPr>
        <p:txBody>
          <a:bodyPr/>
          <a:lstStyle/>
          <a:p>
            <a:pPr algn="ctr"/>
            <a:r>
              <a:rPr lang="nl-BE" dirty="0"/>
              <a:t>Inleiding</a:t>
            </a:r>
          </a:p>
        </p:txBody>
      </p:sp>
      <p:sp>
        <p:nvSpPr>
          <p:cNvPr id="17" name="Picture Placeholder 16">
            <a:extLst>
              <a:ext uri="{FF2B5EF4-FFF2-40B4-BE49-F238E27FC236}">
                <a16:creationId xmlns:a16="http://schemas.microsoft.com/office/drawing/2014/main" id="{B160B7D5-505E-46A9-88C6-1383E3E41D0F}"/>
              </a:ext>
            </a:extLst>
          </p:cNvPr>
          <p:cNvSpPr>
            <a:spLocks noGrp="1"/>
          </p:cNvSpPr>
          <p:nvPr>
            <p:ph type="pic" sz="quarter" idx="14"/>
          </p:nvPr>
        </p:nvSpPr>
        <p:spPr/>
      </p:sp>
      <p:sp>
        <p:nvSpPr>
          <p:cNvPr id="18" name="Picture Placeholder 17">
            <a:extLst>
              <a:ext uri="{FF2B5EF4-FFF2-40B4-BE49-F238E27FC236}">
                <a16:creationId xmlns:a16="http://schemas.microsoft.com/office/drawing/2014/main" id="{DD1A9DF6-6A40-43F7-A15E-5D90B2954177}"/>
              </a:ext>
            </a:extLst>
          </p:cNvPr>
          <p:cNvSpPr>
            <a:spLocks noGrp="1"/>
          </p:cNvSpPr>
          <p:nvPr>
            <p:ph type="pic" sz="quarter" idx="15"/>
          </p:nvPr>
        </p:nvSpPr>
        <p:spPr/>
      </p:sp>
      <p:sp>
        <p:nvSpPr>
          <p:cNvPr id="5" name="Tijdelijke aanduiding voor tekst 4">
            <a:extLst>
              <a:ext uri="{FF2B5EF4-FFF2-40B4-BE49-F238E27FC236}">
                <a16:creationId xmlns:a16="http://schemas.microsoft.com/office/drawing/2014/main" id="{7F6AD262-9911-4F59-A93C-D2832EAE20BC}"/>
              </a:ext>
            </a:extLst>
          </p:cNvPr>
          <p:cNvSpPr>
            <a:spLocks noGrp="1"/>
          </p:cNvSpPr>
          <p:nvPr>
            <p:ph type="body" sz="quarter" idx="13"/>
          </p:nvPr>
        </p:nvSpPr>
        <p:spPr>
          <a:xfrm>
            <a:off x="831850" y="2769833"/>
            <a:ext cx="6408000" cy="482250"/>
          </a:xfrm>
        </p:spPr>
        <p:txBody>
          <a:bodyPr/>
          <a:lstStyle/>
          <a:p>
            <a:endParaRPr lang="nl-BE"/>
          </a:p>
        </p:txBody>
      </p:sp>
    </p:spTree>
    <p:extLst>
      <p:ext uri="{BB962C8B-B14F-4D97-AF65-F5344CB8AC3E}">
        <p14:creationId xmlns:p14="http://schemas.microsoft.com/office/powerpoint/2010/main" val="338290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F4A4A-AB8A-470B-9A40-735E103D72C0}"/>
              </a:ext>
            </a:extLst>
          </p:cNvPr>
          <p:cNvSpPr>
            <a:spLocks noGrp="1"/>
          </p:cNvSpPr>
          <p:nvPr>
            <p:ph type="title"/>
          </p:nvPr>
        </p:nvSpPr>
        <p:spPr/>
        <p:txBody>
          <a:bodyPr/>
          <a:lstStyle/>
          <a:p>
            <a:r>
              <a:rPr lang="nl-BE" dirty="0"/>
              <a:t>Inlezen codaberichten</a:t>
            </a:r>
          </a:p>
        </p:txBody>
      </p:sp>
      <p:sp>
        <p:nvSpPr>
          <p:cNvPr id="3" name="Tijdelijke aanduiding voor inhoud 2">
            <a:extLst>
              <a:ext uri="{FF2B5EF4-FFF2-40B4-BE49-F238E27FC236}">
                <a16:creationId xmlns:a16="http://schemas.microsoft.com/office/drawing/2014/main" id="{B7752207-024C-406C-9BFC-6C10D8984C72}"/>
              </a:ext>
            </a:extLst>
          </p:cNvPr>
          <p:cNvSpPr>
            <a:spLocks noGrp="1"/>
          </p:cNvSpPr>
          <p:nvPr>
            <p:ph type="body" sz="quarter" idx="13"/>
          </p:nvPr>
        </p:nvSpPr>
        <p:spPr/>
        <p:txBody>
          <a:bodyPr/>
          <a:lstStyle/>
          <a:p>
            <a:r>
              <a:rPr lang="nl-BE" b="0" dirty="0"/>
              <a:t>Uittreksel toevoegen &gt; Coda importeren</a:t>
            </a:r>
          </a:p>
        </p:txBody>
      </p:sp>
      <p:pic>
        <p:nvPicPr>
          <p:cNvPr id="5" name="Afbeelding 4">
            <a:extLst>
              <a:ext uri="{FF2B5EF4-FFF2-40B4-BE49-F238E27FC236}">
                <a16:creationId xmlns:a16="http://schemas.microsoft.com/office/drawing/2014/main" id="{A1BBB286-3FCA-493E-B80D-E7A9715C78CE}"/>
              </a:ext>
            </a:extLst>
          </p:cNvPr>
          <p:cNvPicPr>
            <a:picLocks noChangeAspect="1"/>
          </p:cNvPicPr>
          <p:nvPr/>
        </p:nvPicPr>
        <p:blipFill rotWithShape="1">
          <a:blip r:embed="rId3"/>
          <a:srcRect t="9918" b="23731"/>
          <a:stretch/>
        </p:blipFill>
        <p:spPr>
          <a:xfrm>
            <a:off x="742053" y="2259007"/>
            <a:ext cx="10753493" cy="4013455"/>
          </a:xfrm>
          <a:prstGeom prst="rect">
            <a:avLst/>
          </a:prstGeom>
        </p:spPr>
      </p:pic>
      <p:sp>
        <p:nvSpPr>
          <p:cNvPr id="6" name="Rechthoek 5">
            <a:extLst>
              <a:ext uri="{FF2B5EF4-FFF2-40B4-BE49-F238E27FC236}">
                <a16:creationId xmlns:a16="http://schemas.microsoft.com/office/drawing/2014/main" id="{E91A2340-771B-46C1-8D05-A64C4DDC76D9}"/>
              </a:ext>
            </a:extLst>
          </p:cNvPr>
          <p:cNvSpPr/>
          <p:nvPr/>
        </p:nvSpPr>
        <p:spPr>
          <a:xfrm>
            <a:off x="2263710" y="2665138"/>
            <a:ext cx="1070517" cy="624469"/>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12260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BA2A81E-AD93-4552-BAC0-AB15E8880278}"/>
              </a:ext>
            </a:extLst>
          </p:cNvPr>
          <p:cNvPicPr>
            <a:picLocks noChangeAspect="1"/>
          </p:cNvPicPr>
          <p:nvPr/>
        </p:nvPicPr>
        <p:blipFill rotWithShape="1">
          <a:blip r:embed="rId3"/>
          <a:srcRect t="9918" b="10244"/>
          <a:stretch/>
        </p:blipFill>
        <p:spPr>
          <a:xfrm>
            <a:off x="779644" y="2083005"/>
            <a:ext cx="10632712" cy="4774995"/>
          </a:xfrm>
          <a:prstGeom prst="rect">
            <a:avLst/>
          </a:prstGeom>
        </p:spPr>
      </p:pic>
      <p:sp>
        <p:nvSpPr>
          <p:cNvPr id="2" name="Titel 1">
            <a:extLst>
              <a:ext uri="{FF2B5EF4-FFF2-40B4-BE49-F238E27FC236}">
                <a16:creationId xmlns:a16="http://schemas.microsoft.com/office/drawing/2014/main" id="{E4AF4A4A-AB8A-470B-9A40-735E103D72C0}"/>
              </a:ext>
            </a:extLst>
          </p:cNvPr>
          <p:cNvSpPr>
            <a:spLocks noGrp="1"/>
          </p:cNvSpPr>
          <p:nvPr>
            <p:ph type="title"/>
          </p:nvPr>
        </p:nvSpPr>
        <p:spPr/>
        <p:txBody>
          <a:bodyPr/>
          <a:lstStyle/>
          <a:p>
            <a:r>
              <a:rPr lang="nl-BE" dirty="0"/>
              <a:t>Inlezen codaberichten</a:t>
            </a:r>
          </a:p>
        </p:txBody>
      </p:sp>
      <p:sp>
        <p:nvSpPr>
          <p:cNvPr id="3" name="Tijdelijke aanduiding voor inhoud 2">
            <a:extLst>
              <a:ext uri="{FF2B5EF4-FFF2-40B4-BE49-F238E27FC236}">
                <a16:creationId xmlns:a16="http://schemas.microsoft.com/office/drawing/2014/main" id="{B7752207-024C-406C-9BFC-6C10D8984C72}"/>
              </a:ext>
            </a:extLst>
          </p:cNvPr>
          <p:cNvSpPr>
            <a:spLocks noGrp="1"/>
          </p:cNvSpPr>
          <p:nvPr>
            <p:ph type="body" sz="quarter" idx="13"/>
          </p:nvPr>
        </p:nvSpPr>
        <p:spPr/>
        <p:txBody>
          <a:bodyPr/>
          <a:lstStyle/>
          <a:p>
            <a:r>
              <a:rPr lang="nl-BE" b="0" dirty="0"/>
              <a:t>Overzicht inhoud codabericht</a:t>
            </a:r>
          </a:p>
        </p:txBody>
      </p:sp>
      <p:sp>
        <p:nvSpPr>
          <p:cNvPr id="7" name="Rechthoek 6">
            <a:extLst>
              <a:ext uri="{FF2B5EF4-FFF2-40B4-BE49-F238E27FC236}">
                <a16:creationId xmlns:a16="http://schemas.microsoft.com/office/drawing/2014/main" id="{04A4B04A-34F6-4236-9BF9-EF2A20D5158E}"/>
              </a:ext>
            </a:extLst>
          </p:cNvPr>
          <p:cNvSpPr/>
          <p:nvPr/>
        </p:nvSpPr>
        <p:spPr>
          <a:xfrm>
            <a:off x="5910155" y="2464418"/>
            <a:ext cx="1070517" cy="624469"/>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A77A74F8-93BC-4E3D-914B-DB2AA87B6711}"/>
              </a:ext>
            </a:extLst>
          </p:cNvPr>
          <p:cNvSpPr/>
          <p:nvPr/>
        </p:nvSpPr>
        <p:spPr>
          <a:xfrm>
            <a:off x="9546336" y="3950208"/>
            <a:ext cx="1597152" cy="377952"/>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Tree>
    <p:extLst>
      <p:ext uri="{BB962C8B-B14F-4D97-AF65-F5344CB8AC3E}">
        <p14:creationId xmlns:p14="http://schemas.microsoft.com/office/powerpoint/2010/main" val="1602703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EBA3B21-D760-4C43-994F-D9C6972B1952}"/>
              </a:ext>
            </a:extLst>
          </p:cNvPr>
          <p:cNvPicPr>
            <a:picLocks noChangeAspect="1"/>
          </p:cNvPicPr>
          <p:nvPr/>
        </p:nvPicPr>
        <p:blipFill rotWithShape="1">
          <a:blip r:embed="rId3"/>
          <a:srcRect t="10569" b="11057"/>
          <a:stretch/>
        </p:blipFill>
        <p:spPr>
          <a:xfrm>
            <a:off x="745428" y="2140361"/>
            <a:ext cx="10701144" cy="4717639"/>
          </a:xfrm>
          <a:prstGeom prst="rect">
            <a:avLst/>
          </a:prstGeom>
        </p:spPr>
      </p:pic>
      <p:sp>
        <p:nvSpPr>
          <p:cNvPr id="2" name="Titel 1">
            <a:extLst>
              <a:ext uri="{FF2B5EF4-FFF2-40B4-BE49-F238E27FC236}">
                <a16:creationId xmlns:a16="http://schemas.microsoft.com/office/drawing/2014/main" id="{476A97D1-41BA-43E8-8779-BFD83EECC3E0}"/>
              </a:ext>
            </a:extLst>
          </p:cNvPr>
          <p:cNvSpPr>
            <a:spLocks noGrp="1"/>
          </p:cNvSpPr>
          <p:nvPr>
            <p:ph type="title"/>
          </p:nvPr>
        </p:nvSpPr>
        <p:spPr/>
        <p:txBody>
          <a:bodyPr/>
          <a:lstStyle/>
          <a:p>
            <a:r>
              <a:rPr lang="nl-BE" dirty="0"/>
              <a:t>Inlezen codaberichten</a:t>
            </a:r>
          </a:p>
        </p:txBody>
      </p:sp>
      <p:sp>
        <p:nvSpPr>
          <p:cNvPr id="3" name="Tijdelijke aanduiding voor inhoud 2">
            <a:extLst>
              <a:ext uri="{FF2B5EF4-FFF2-40B4-BE49-F238E27FC236}">
                <a16:creationId xmlns:a16="http://schemas.microsoft.com/office/drawing/2014/main" id="{20F91EE7-CC5E-425C-869A-667B4FAC8BDE}"/>
              </a:ext>
            </a:extLst>
          </p:cNvPr>
          <p:cNvSpPr>
            <a:spLocks noGrp="1"/>
          </p:cNvSpPr>
          <p:nvPr>
            <p:ph type="body" sz="quarter" idx="13"/>
          </p:nvPr>
        </p:nvSpPr>
        <p:spPr/>
        <p:txBody>
          <a:bodyPr/>
          <a:lstStyle/>
          <a:p>
            <a:r>
              <a:rPr lang="nl-BE" b="0" dirty="0"/>
              <a:t>Foutief bedrag: bedrag wijzigen of herverdelen</a:t>
            </a:r>
          </a:p>
        </p:txBody>
      </p:sp>
      <p:sp>
        <p:nvSpPr>
          <p:cNvPr id="6" name="Rechthoek 5">
            <a:extLst>
              <a:ext uri="{FF2B5EF4-FFF2-40B4-BE49-F238E27FC236}">
                <a16:creationId xmlns:a16="http://schemas.microsoft.com/office/drawing/2014/main" id="{E28BECF2-EDBA-4FEA-B82B-C93FB0584A48}"/>
              </a:ext>
            </a:extLst>
          </p:cNvPr>
          <p:cNvSpPr/>
          <p:nvPr/>
        </p:nvSpPr>
        <p:spPr>
          <a:xfrm>
            <a:off x="7783553" y="2486720"/>
            <a:ext cx="1070517" cy="624469"/>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69744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DFD86C0-F89B-403E-AAD8-5D144CCFAF78}"/>
              </a:ext>
            </a:extLst>
          </p:cNvPr>
          <p:cNvPicPr>
            <a:picLocks noChangeAspect="1"/>
          </p:cNvPicPr>
          <p:nvPr/>
        </p:nvPicPr>
        <p:blipFill rotWithShape="1">
          <a:blip r:embed="rId3"/>
          <a:srcRect t="10407" b="8538"/>
          <a:stretch/>
        </p:blipFill>
        <p:spPr>
          <a:xfrm>
            <a:off x="825190" y="2060187"/>
            <a:ext cx="10541620" cy="4806315"/>
          </a:xfrm>
          <a:prstGeom prst="rect">
            <a:avLst/>
          </a:prstGeom>
        </p:spPr>
      </p:pic>
      <p:sp>
        <p:nvSpPr>
          <p:cNvPr id="2" name="Titel 1">
            <a:extLst>
              <a:ext uri="{FF2B5EF4-FFF2-40B4-BE49-F238E27FC236}">
                <a16:creationId xmlns:a16="http://schemas.microsoft.com/office/drawing/2014/main" id="{476A97D1-41BA-43E8-8779-BFD83EECC3E0}"/>
              </a:ext>
            </a:extLst>
          </p:cNvPr>
          <p:cNvSpPr>
            <a:spLocks noGrp="1"/>
          </p:cNvSpPr>
          <p:nvPr>
            <p:ph type="title"/>
          </p:nvPr>
        </p:nvSpPr>
        <p:spPr/>
        <p:txBody>
          <a:bodyPr/>
          <a:lstStyle/>
          <a:p>
            <a:r>
              <a:rPr lang="nl-BE" dirty="0"/>
              <a:t>Inlezen codaberichten</a:t>
            </a:r>
          </a:p>
        </p:txBody>
      </p:sp>
      <p:sp>
        <p:nvSpPr>
          <p:cNvPr id="3" name="Tijdelijke aanduiding voor inhoud 2">
            <a:extLst>
              <a:ext uri="{FF2B5EF4-FFF2-40B4-BE49-F238E27FC236}">
                <a16:creationId xmlns:a16="http://schemas.microsoft.com/office/drawing/2014/main" id="{20F91EE7-CC5E-425C-869A-667B4FAC8BDE}"/>
              </a:ext>
            </a:extLst>
          </p:cNvPr>
          <p:cNvSpPr>
            <a:spLocks noGrp="1"/>
          </p:cNvSpPr>
          <p:nvPr>
            <p:ph type="body" sz="quarter" idx="13"/>
          </p:nvPr>
        </p:nvSpPr>
        <p:spPr/>
        <p:txBody>
          <a:bodyPr/>
          <a:lstStyle/>
          <a:p>
            <a:r>
              <a:rPr lang="nl-BE" b="0" dirty="0"/>
              <a:t>Herverdelen</a:t>
            </a:r>
          </a:p>
        </p:txBody>
      </p:sp>
      <p:sp>
        <p:nvSpPr>
          <p:cNvPr id="6" name="Rechthoek 5">
            <a:extLst>
              <a:ext uri="{FF2B5EF4-FFF2-40B4-BE49-F238E27FC236}">
                <a16:creationId xmlns:a16="http://schemas.microsoft.com/office/drawing/2014/main" id="{E28BECF2-EDBA-4FEA-B82B-C93FB0584A48}"/>
              </a:ext>
            </a:extLst>
          </p:cNvPr>
          <p:cNvSpPr/>
          <p:nvPr/>
        </p:nvSpPr>
        <p:spPr>
          <a:xfrm>
            <a:off x="7727798" y="2419808"/>
            <a:ext cx="1070517" cy="624469"/>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520392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2DB85A8-0B9B-47DD-854B-32CFAF3A0DC7}"/>
              </a:ext>
            </a:extLst>
          </p:cNvPr>
          <p:cNvPicPr>
            <a:picLocks noChangeAspect="1"/>
          </p:cNvPicPr>
          <p:nvPr/>
        </p:nvPicPr>
        <p:blipFill rotWithShape="1">
          <a:blip r:embed="rId3"/>
          <a:srcRect t="9755" b="19188"/>
          <a:stretch/>
        </p:blipFill>
        <p:spPr>
          <a:xfrm>
            <a:off x="580085" y="1776176"/>
            <a:ext cx="11031830" cy="4409370"/>
          </a:xfrm>
          <a:prstGeom prst="rect">
            <a:avLst/>
          </a:prstGeom>
        </p:spPr>
      </p:pic>
      <p:sp>
        <p:nvSpPr>
          <p:cNvPr id="2" name="Titel 1">
            <a:extLst>
              <a:ext uri="{FF2B5EF4-FFF2-40B4-BE49-F238E27FC236}">
                <a16:creationId xmlns:a16="http://schemas.microsoft.com/office/drawing/2014/main" id="{FE419E0C-288A-4F1B-9510-69F7911E838C}"/>
              </a:ext>
            </a:extLst>
          </p:cNvPr>
          <p:cNvSpPr>
            <a:spLocks noGrp="1"/>
          </p:cNvSpPr>
          <p:nvPr>
            <p:ph type="title"/>
          </p:nvPr>
        </p:nvSpPr>
        <p:spPr/>
        <p:txBody>
          <a:bodyPr/>
          <a:lstStyle/>
          <a:p>
            <a:r>
              <a:rPr lang="nl-BE" dirty="0"/>
              <a:t>Inlezen codaberichten</a:t>
            </a:r>
          </a:p>
        </p:txBody>
      </p:sp>
      <p:sp>
        <p:nvSpPr>
          <p:cNvPr id="6" name="Rechthoek 5">
            <a:extLst>
              <a:ext uri="{FF2B5EF4-FFF2-40B4-BE49-F238E27FC236}">
                <a16:creationId xmlns:a16="http://schemas.microsoft.com/office/drawing/2014/main" id="{3D35C43F-D346-4451-A190-9A4274C925D4}"/>
              </a:ext>
            </a:extLst>
          </p:cNvPr>
          <p:cNvSpPr/>
          <p:nvPr/>
        </p:nvSpPr>
        <p:spPr>
          <a:xfrm>
            <a:off x="9723861" y="2174487"/>
            <a:ext cx="1070517" cy="624469"/>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24CD5DB2-9468-4D98-ACFF-A4979D58E0EC}"/>
              </a:ext>
            </a:extLst>
          </p:cNvPr>
          <p:cNvSpPr/>
          <p:nvPr/>
        </p:nvSpPr>
        <p:spPr>
          <a:xfrm>
            <a:off x="9723861" y="5018049"/>
            <a:ext cx="1888054" cy="108166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06465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2C076-5D98-4560-996D-17D5FDB295A2}"/>
              </a:ext>
            </a:extLst>
          </p:cNvPr>
          <p:cNvSpPr>
            <a:spLocks noGrp="1"/>
          </p:cNvSpPr>
          <p:nvPr>
            <p:ph type="title"/>
          </p:nvPr>
        </p:nvSpPr>
        <p:spPr/>
        <p:txBody>
          <a:bodyPr/>
          <a:lstStyle/>
          <a:p>
            <a:r>
              <a:rPr lang="nl-BE" dirty="0"/>
              <a:t>Domiciliebestand inladen</a:t>
            </a:r>
          </a:p>
        </p:txBody>
      </p:sp>
      <p:sp>
        <p:nvSpPr>
          <p:cNvPr id="3" name="Tijdelijke aanduiding voor inhoud 2">
            <a:extLst>
              <a:ext uri="{FF2B5EF4-FFF2-40B4-BE49-F238E27FC236}">
                <a16:creationId xmlns:a16="http://schemas.microsoft.com/office/drawing/2014/main" id="{9D8AD11D-0364-47E3-B705-CB73E4357384}"/>
              </a:ext>
            </a:extLst>
          </p:cNvPr>
          <p:cNvSpPr>
            <a:spLocks noGrp="1"/>
          </p:cNvSpPr>
          <p:nvPr>
            <p:ph type="body" sz="quarter" idx="13"/>
          </p:nvPr>
        </p:nvSpPr>
        <p:spPr/>
        <p:txBody>
          <a:bodyPr/>
          <a:lstStyle/>
          <a:p>
            <a:r>
              <a:rPr lang="nl-BE" b="0" dirty="0"/>
              <a:t>Maak eerst het domiciliebestand op</a:t>
            </a:r>
          </a:p>
          <a:p>
            <a:r>
              <a:rPr lang="nl-BE" b="0" dirty="0"/>
              <a:t>Ga naar Rekeningen &gt; Afpunten.</a:t>
            </a:r>
          </a:p>
        </p:txBody>
      </p:sp>
      <p:pic>
        <p:nvPicPr>
          <p:cNvPr id="4" name="Afbeelding 3">
            <a:extLst>
              <a:ext uri="{FF2B5EF4-FFF2-40B4-BE49-F238E27FC236}">
                <a16:creationId xmlns:a16="http://schemas.microsoft.com/office/drawing/2014/main" id="{C2490D6E-D0F9-4C71-950A-5516D140F2B4}"/>
              </a:ext>
            </a:extLst>
          </p:cNvPr>
          <p:cNvPicPr>
            <a:picLocks noChangeAspect="1"/>
          </p:cNvPicPr>
          <p:nvPr/>
        </p:nvPicPr>
        <p:blipFill rotWithShape="1">
          <a:blip r:embed="rId3"/>
          <a:srcRect t="10133" b="18222"/>
          <a:stretch/>
        </p:blipFill>
        <p:spPr>
          <a:xfrm>
            <a:off x="505968" y="2514052"/>
            <a:ext cx="11180064" cy="4505566"/>
          </a:xfrm>
          <a:prstGeom prst="rect">
            <a:avLst/>
          </a:prstGeom>
        </p:spPr>
      </p:pic>
      <p:sp>
        <p:nvSpPr>
          <p:cNvPr id="5" name="Rechthoek 4">
            <a:extLst>
              <a:ext uri="{FF2B5EF4-FFF2-40B4-BE49-F238E27FC236}">
                <a16:creationId xmlns:a16="http://schemas.microsoft.com/office/drawing/2014/main" id="{229D5FD6-4266-4EB2-8F88-1440DDFED3A3}"/>
              </a:ext>
            </a:extLst>
          </p:cNvPr>
          <p:cNvSpPr/>
          <p:nvPr/>
        </p:nvSpPr>
        <p:spPr>
          <a:xfrm>
            <a:off x="1560576" y="4251026"/>
            <a:ext cx="1682496" cy="247961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7211BA33-24CE-4E77-9223-2E48ABC0D70C}"/>
              </a:ext>
            </a:extLst>
          </p:cNvPr>
          <p:cNvCxnSpPr/>
          <p:nvPr/>
        </p:nvCxnSpPr>
        <p:spPr>
          <a:xfrm flipH="1" flipV="1">
            <a:off x="2852928" y="3730077"/>
            <a:ext cx="97536" cy="520949"/>
          </a:xfrm>
          <a:prstGeom prst="straightConnector1">
            <a:avLst/>
          </a:prstGeom>
          <a:ln w="28575">
            <a:solidFill>
              <a:srgbClr val="E7128B"/>
            </a:solidFill>
            <a:tailEnd type="triangle"/>
          </a:ln>
        </p:spPr>
        <p:style>
          <a:lnRef idx="1">
            <a:schemeClr val="accent1"/>
          </a:lnRef>
          <a:fillRef idx="0">
            <a:schemeClr val="accent1"/>
          </a:fillRef>
          <a:effectRef idx="0">
            <a:schemeClr val="accent1"/>
          </a:effectRef>
          <a:fontRef idx="minor">
            <a:schemeClr val="tx1"/>
          </a:fontRef>
        </p:style>
      </p:cxnSp>
      <p:sp>
        <p:nvSpPr>
          <p:cNvPr id="7" name="Rechthoek 6">
            <a:extLst>
              <a:ext uri="{FF2B5EF4-FFF2-40B4-BE49-F238E27FC236}">
                <a16:creationId xmlns:a16="http://schemas.microsoft.com/office/drawing/2014/main" id="{55F1AD34-4314-4364-B531-06070F923E83}"/>
              </a:ext>
            </a:extLst>
          </p:cNvPr>
          <p:cNvSpPr/>
          <p:nvPr/>
        </p:nvSpPr>
        <p:spPr>
          <a:xfrm>
            <a:off x="11142355" y="4137097"/>
            <a:ext cx="276496" cy="34568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25082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356BD-9323-4289-ACFB-F7DDA718D7DB}"/>
              </a:ext>
            </a:extLst>
          </p:cNvPr>
          <p:cNvSpPr>
            <a:spLocks noGrp="1"/>
          </p:cNvSpPr>
          <p:nvPr>
            <p:ph type="title"/>
          </p:nvPr>
        </p:nvSpPr>
        <p:spPr/>
        <p:txBody>
          <a:bodyPr/>
          <a:lstStyle/>
          <a:p>
            <a:r>
              <a:rPr lang="nl-BE" dirty="0"/>
              <a:t>Domiciliebestand inladen</a:t>
            </a:r>
          </a:p>
        </p:txBody>
      </p:sp>
      <p:pic>
        <p:nvPicPr>
          <p:cNvPr id="5" name="Afbeelding 4">
            <a:extLst>
              <a:ext uri="{FF2B5EF4-FFF2-40B4-BE49-F238E27FC236}">
                <a16:creationId xmlns:a16="http://schemas.microsoft.com/office/drawing/2014/main" id="{FDE791F8-1884-47BC-8162-83152B592C98}"/>
              </a:ext>
            </a:extLst>
          </p:cNvPr>
          <p:cNvPicPr>
            <a:picLocks noChangeAspect="1"/>
          </p:cNvPicPr>
          <p:nvPr/>
        </p:nvPicPr>
        <p:blipFill rotWithShape="1">
          <a:blip r:embed="rId3"/>
          <a:srcRect t="10407" b="10407"/>
          <a:stretch/>
        </p:blipFill>
        <p:spPr>
          <a:xfrm>
            <a:off x="613814" y="1953863"/>
            <a:ext cx="11009971" cy="4904137"/>
          </a:xfrm>
          <a:prstGeom prst="rect">
            <a:avLst/>
          </a:prstGeom>
        </p:spPr>
      </p:pic>
      <p:sp>
        <p:nvSpPr>
          <p:cNvPr id="6" name="Rechthoek 5">
            <a:extLst>
              <a:ext uri="{FF2B5EF4-FFF2-40B4-BE49-F238E27FC236}">
                <a16:creationId xmlns:a16="http://schemas.microsoft.com/office/drawing/2014/main" id="{4347A26E-3E62-4012-BA84-9DFFFE0313CF}"/>
              </a:ext>
            </a:extLst>
          </p:cNvPr>
          <p:cNvSpPr/>
          <p:nvPr/>
        </p:nvSpPr>
        <p:spPr>
          <a:xfrm>
            <a:off x="1594624" y="2732049"/>
            <a:ext cx="1784196" cy="1315844"/>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29418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10AB7-8685-4594-A9B4-257CBDC32401}"/>
              </a:ext>
            </a:extLst>
          </p:cNvPr>
          <p:cNvSpPr>
            <a:spLocks noGrp="1"/>
          </p:cNvSpPr>
          <p:nvPr>
            <p:ph type="title"/>
          </p:nvPr>
        </p:nvSpPr>
        <p:spPr/>
        <p:txBody>
          <a:bodyPr/>
          <a:lstStyle/>
          <a:p>
            <a:r>
              <a:rPr lang="nl-BE" dirty="0"/>
              <a:t>Domiciliebestand inlezen</a:t>
            </a:r>
          </a:p>
        </p:txBody>
      </p:sp>
      <p:sp>
        <p:nvSpPr>
          <p:cNvPr id="3" name="Tijdelijke aanduiding voor inhoud 2">
            <a:extLst>
              <a:ext uri="{FF2B5EF4-FFF2-40B4-BE49-F238E27FC236}">
                <a16:creationId xmlns:a16="http://schemas.microsoft.com/office/drawing/2014/main" id="{9F5E4F6A-90C8-428A-969F-FE0DDEDE630C}"/>
              </a:ext>
            </a:extLst>
          </p:cNvPr>
          <p:cNvSpPr>
            <a:spLocks noGrp="1"/>
          </p:cNvSpPr>
          <p:nvPr>
            <p:ph type="body" sz="quarter" idx="13"/>
          </p:nvPr>
        </p:nvSpPr>
        <p:spPr/>
        <p:txBody>
          <a:bodyPr/>
          <a:lstStyle/>
          <a:p>
            <a:r>
              <a:rPr lang="nl-BE" b="0" dirty="0"/>
              <a:t>Vul het aanvaard bedrag in.</a:t>
            </a:r>
          </a:p>
        </p:txBody>
      </p:sp>
      <p:pic>
        <p:nvPicPr>
          <p:cNvPr id="5" name="Afbeelding 4">
            <a:extLst>
              <a:ext uri="{FF2B5EF4-FFF2-40B4-BE49-F238E27FC236}">
                <a16:creationId xmlns:a16="http://schemas.microsoft.com/office/drawing/2014/main" id="{05F05393-14AA-4CCC-90E8-C53F524372F5}"/>
              </a:ext>
            </a:extLst>
          </p:cNvPr>
          <p:cNvPicPr>
            <a:picLocks noChangeAspect="1"/>
          </p:cNvPicPr>
          <p:nvPr/>
        </p:nvPicPr>
        <p:blipFill rotWithShape="1">
          <a:blip r:embed="rId3"/>
          <a:srcRect t="10569" b="30406"/>
          <a:stretch/>
        </p:blipFill>
        <p:spPr>
          <a:xfrm>
            <a:off x="413195" y="2498940"/>
            <a:ext cx="11365610" cy="3773522"/>
          </a:xfrm>
          <a:prstGeom prst="rect">
            <a:avLst/>
          </a:prstGeom>
        </p:spPr>
      </p:pic>
      <p:sp>
        <p:nvSpPr>
          <p:cNvPr id="6" name="Rechthoek 5">
            <a:extLst>
              <a:ext uri="{FF2B5EF4-FFF2-40B4-BE49-F238E27FC236}">
                <a16:creationId xmlns:a16="http://schemas.microsoft.com/office/drawing/2014/main" id="{81752869-AD30-41EA-835A-085B0129B0CE}"/>
              </a:ext>
            </a:extLst>
          </p:cNvPr>
          <p:cNvSpPr/>
          <p:nvPr/>
        </p:nvSpPr>
        <p:spPr>
          <a:xfrm>
            <a:off x="1839951" y="4873083"/>
            <a:ext cx="3568390" cy="546410"/>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61944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3101148-ACAF-47F3-BEA7-B952F0A29F8D}"/>
              </a:ext>
            </a:extLst>
          </p:cNvPr>
          <p:cNvPicPr>
            <a:picLocks noChangeAspect="1"/>
          </p:cNvPicPr>
          <p:nvPr/>
        </p:nvPicPr>
        <p:blipFill rotWithShape="1">
          <a:blip r:embed="rId3"/>
          <a:srcRect t="9918" b="10894"/>
          <a:stretch/>
        </p:blipFill>
        <p:spPr>
          <a:xfrm>
            <a:off x="815921" y="1544114"/>
            <a:ext cx="10802379" cy="4811670"/>
          </a:xfrm>
          <a:prstGeom prst="rect">
            <a:avLst/>
          </a:prstGeom>
        </p:spPr>
      </p:pic>
      <p:sp>
        <p:nvSpPr>
          <p:cNvPr id="6" name="Rechthoek 5">
            <a:extLst>
              <a:ext uri="{FF2B5EF4-FFF2-40B4-BE49-F238E27FC236}">
                <a16:creationId xmlns:a16="http://schemas.microsoft.com/office/drawing/2014/main" id="{AAC60668-2D87-4205-94D2-71FFDB655C8B}"/>
              </a:ext>
            </a:extLst>
          </p:cNvPr>
          <p:cNvSpPr/>
          <p:nvPr/>
        </p:nvSpPr>
        <p:spPr>
          <a:xfrm>
            <a:off x="9824226" y="5921297"/>
            <a:ext cx="1527717" cy="373467"/>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29EB4F33-C13C-4E62-B770-2E60AB5C21BA}"/>
              </a:ext>
            </a:extLst>
          </p:cNvPr>
          <p:cNvSpPr/>
          <p:nvPr/>
        </p:nvSpPr>
        <p:spPr>
          <a:xfrm>
            <a:off x="8006575" y="2341757"/>
            <a:ext cx="3401123" cy="53525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73368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751EE6B-8DC0-4F59-B843-C022C6DF2320}"/>
              </a:ext>
            </a:extLst>
          </p:cNvPr>
          <p:cNvSpPr>
            <a:spLocks noGrp="1"/>
          </p:cNvSpPr>
          <p:nvPr>
            <p:ph type="title"/>
          </p:nvPr>
        </p:nvSpPr>
        <p:spPr>
          <a:xfrm>
            <a:off x="831850" y="1658231"/>
            <a:ext cx="6408000" cy="694690"/>
          </a:xfrm>
        </p:spPr>
        <p:txBody>
          <a:bodyPr/>
          <a:lstStyle/>
          <a:p>
            <a:pPr algn="ctr"/>
            <a:r>
              <a:rPr lang="nl-BE" dirty="0"/>
              <a:t>Fiscale attesten</a:t>
            </a:r>
          </a:p>
        </p:txBody>
      </p:sp>
      <p:sp>
        <p:nvSpPr>
          <p:cNvPr id="6" name="Tijdelijke aanduiding voor tekst 5">
            <a:extLst>
              <a:ext uri="{FF2B5EF4-FFF2-40B4-BE49-F238E27FC236}">
                <a16:creationId xmlns:a16="http://schemas.microsoft.com/office/drawing/2014/main" id="{2CE806F4-5CFF-4EC5-90BD-87CC524A8F60}"/>
              </a:ext>
            </a:extLst>
          </p:cNvPr>
          <p:cNvSpPr>
            <a:spLocks noGrp="1"/>
          </p:cNvSpPr>
          <p:nvPr>
            <p:ph type="body" sz="quarter" idx="13"/>
          </p:nvPr>
        </p:nvSpPr>
        <p:spPr>
          <a:xfrm>
            <a:off x="831850" y="2692399"/>
            <a:ext cx="6408000" cy="559683"/>
          </a:xfrm>
        </p:spPr>
        <p:txBody>
          <a:bodyPr/>
          <a:lstStyle/>
          <a:p>
            <a:endParaRPr lang="nl-BE" dirty="0"/>
          </a:p>
        </p:txBody>
      </p:sp>
      <p:sp>
        <p:nvSpPr>
          <p:cNvPr id="7" name="Tijdelijke aanduiding voor afbeelding 6">
            <a:extLst>
              <a:ext uri="{FF2B5EF4-FFF2-40B4-BE49-F238E27FC236}">
                <a16:creationId xmlns:a16="http://schemas.microsoft.com/office/drawing/2014/main" id="{16E53866-9A29-48B6-B840-65E0BEFCDFC7}"/>
              </a:ext>
            </a:extLst>
          </p:cNvPr>
          <p:cNvSpPr>
            <a:spLocks noGrp="1"/>
          </p:cNvSpPr>
          <p:nvPr>
            <p:ph type="pic" sz="quarter" idx="14"/>
          </p:nvPr>
        </p:nvSpPr>
        <p:spPr/>
      </p:sp>
      <p:sp>
        <p:nvSpPr>
          <p:cNvPr id="8" name="Tijdelijke aanduiding voor afbeelding 7">
            <a:extLst>
              <a:ext uri="{FF2B5EF4-FFF2-40B4-BE49-F238E27FC236}">
                <a16:creationId xmlns:a16="http://schemas.microsoft.com/office/drawing/2014/main" id="{E8E4F070-E237-44B5-A7A0-AEB9283CA6C1}"/>
              </a:ext>
            </a:extLst>
          </p:cNvPr>
          <p:cNvSpPr>
            <a:spLocks noGrp="1"/>
          </p:cNvSpPr>
          <p:nvPr>
            <p:ph type="pic" sz="quarter" idx="15"/>
          </p:nvPr>
        </p:nvSpPr>
        <p:spPr/>
      </p:sp>
    </p:spTree>
    <p:extLst>
      <p:ext uri="{BB962C8B-B14F-4D97-AF65-F5344CB8AC3E}">
        <p14:creationId xmlns:p14="http://schemas.microsoft.com/office/powerpoint/2010/main" val="2379561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5E0FB-618E-457E-B74C-DE18580B7FAC}"/>
              </a:ext>
            </a:extLst>
          </p:cNvPr>
          <p:cNvSpPr>
            <a:spLocks noGrp="1"/>
          </p:cNvSpPr>
          <p:nvPr>
            <p:ph type="title"/>
          </p:nvPr>
        </p:nvSpPr>
        <p:spPr/>
        <p:txBody>
          <a:bodyPr/>
          <a:lstStyle/>
          <a:p>
            <a:r>
              <a:rPr lang="nl-BE"/>
              <a:t>Inleiding</a:t>
            </a:r>
          </a:p>
        </p:txBody>
      </p:sp>
      <p:grpSp>
        <p:nvGrpSpPr>
          <p:cNvPr id="14" name="Groep 13">
            <a:extLst>
              <a:ext uri="{FF2B5EF4-FFF2-40B4-BE49-F238E27FC236}">
                <a16:creationId xmlns:a16="http://schemas.microsoft.com/office/drawing/2014/main" id="{78B3390D-6979-4A98-8812-4A1B151C824C}"/>
              </a:ext>
            </a:extLst>
          </p:cNvPr>
          <p:cNvGrpSpPr/>
          <p:nvPr/>
        </p:nvGrpSpPr>
        <p:grpSpPr>
          <a:xfrm>
            <a:off x="3380964" y="1522029"/>
            <a:ext cx="5430072" cy="4409007"/>
            <a:chOff x="6096000" y="1229421"/>
            <a:chExt cx="5430072" cy="4409007"/>
          </a:xfrm>
        </p:grpSpPr>
        <p:pic>
          <p:nvPicPr>
            <p:cNvPr id="5" name="Afbeelding 4">
              <a:extLst>
                <a:ext uri="{FF2B5EF4-FFF2-40B4-BE49-F238E27FC236}">
                  <a16:creationId xmlns:a16="http://schemas.microsoft.com/office/drawing/2014/main" id="{12CF5903-6F75-4302-9C62-77A94337A99E}"/>
                </a:ext>
              </a:extLst>
            </p:cNvPr>
            <p:cNvPicPr>
              <a:picLocks noChangeAspect="1"/>
            </p:cNvPicPr>
            <p:nvPr/>
          </p:nvPicPr>
          <p:blipFill>
            <a:blip r:embed="rId3"/>
            <a:stretch>
              <a:fillRect/>
            </a:stretch>
          </p:blipFill>
          <p:spPr>
            <a:xfrm>
              <a:off x="6096000" y="2980290"/>
              <a:ext cx="5430072" cy="2644332"/>
            </a:xfrm>
            <a:prstGeom prst="rect">
              <a:avLst/>
            </a:prstGeom>
          </p:spPr>
        </p:pic>
        <p:sp>
          <p:nvSpPr>
            <p:cNvPr id="6" name="Rechthoek 5">
              <a:extLst>
                <a:ext uri="{FF2B5EF4-FFF2-40B4-BE49-F238E27FC236}">
                  <a16:creationId xmlns:a16="http://schemas.microsoft.com/office/drawing/2014/main" id="{F0BBFE77-15CB-4E2A-B7CE-F6A0FBDF5C09}"/>
                </a:ext>
              </a:extLst>
            </p:cNvPr>
            <p:cNvSpPr/>
            <p:nvPr/>
          </p:nvSpPr>
          <p:spPr>
            <a:xfrm>
              <a:off x="6096000" y="2966484"/>
              <a:ext cx="4898065" cy="2658139"/>
            </a:xfrm>
            <a:prstGeom prst="rect">
              <a:avLst/>
            </a:prstGeom>
            <a:solidFill>
              <a:schemeClr val="bg1">
                <a:lumMod val="8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
          <p:nvSpPr>
            <p:cNvPr id="7" name="Rechthoek 6">
              <a:extLst>
                <a:ext uri="{FF2B5EF4-FFF2-40B4-BE49-F238E27FC236}">
                  <a16:creationId xmlns:a16="http://schemas.microsoft.com/office/drawing/2014/main" id="{CFBA07AC-06A2-403F-ADF4-CCB2741848C6}"/>
                </a:ext>
              </a:extLst>
            </p:cNvPr>
            <p:cNvSpPr/>
            <p:nvPr/>
          </p:nvSpPr>
          <p:spPr>
            <a:xfrm>
              <a:off x="10994065" y="2980289"/>
              <a:ext cx="532007" cy="2421051"/>
            </a:xfrm>
            <a:prstGeom prst="rect">
              <a:avLst/>
            </a:prstGeom>
            <a:solidFill>
              <a:schemeClr val="bg1">
                <a:lumMod val="8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
          <p:nvSpPr>
            <p:cNvPr id="8" name="Rechthoek 7">
              <a:extLst>
                <a:ext uri="{FF2B5EF4-FFF2-40B4-BE49-F238E27FC236}">
                  <a16:creationId xmlns:a16="http://schemas.microsoft.com/office/drawing/2014/main" id="{C6F4013C-C851-4AB7-8A6E-BF5FDA3FB3DE}"/>
                </a:ext>
              </a:extLst>
            </p:cNvPr>
            <p:cNvSpPr/>
            <p:nvPr/>
          </p:nvSpPr>
          <p:spPr>
            <a:xfrm>
              <a:off x="10994065" y="5401340"/>
              <a:ext cx="532007" cy="237088"/>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cxnSp>
          <p:nvCxnSpPr>
            <p:cNvPr id="10" name="Verbindingslijn: gekromd 9">
              <a:extLst>
                <a:ext uri="{FF2B5EF4-FFF2-40B4-BE49-F238E27FC236}">
                  <a16:creationId xmlns:a16="http://schemas.microsoft.com/office/drawing/2014/main" id="{33019BAB-1D6E-44DF-9074-18C0D2AB213D}"/>
                </a:ext>
              </a:extLst>
            </p:cNvPr>
            <p:cNvCxnSpPr>
              <a:stCxn id="7" idx="2"/>
            </p:cNvCxnSpPr>
            <p:nvPr/>
          </p:nvCxnSpPr>
          <p:spPr>
            <a:xfrm rot="5400000" flipH="1">
              <a:off x="8272225" y="2413496"/>
              <a:ext cx="3306726" cy="2668962"/>
            </a:xfrm>
            <a:prstGeom prst="curvedConnector3">
              <a:avLst>
                <a:gd name="adj1" fmla="val 41319"/>
              </a:avLst>
            </a:prstGeom>
            <a:ln w="28575">
              <a:solidFill>
                <a:srgbClr val="E7128B"/>
              </a:solidFill>
              <a:tailEnd type="triangle"/>
            </a:ln>
          </p:spPr>
          <p:style>
            <a:lnRef idx="1">
              <a:schemeClr val="accent1"/>
            </a:lnRef>
            <a:fillRef idx="0">
              <a:schemeClr val="accent1"/>
            </a:fillRef>
            <a:effectRef idx="0">
              <a:schemeClr val="accent1"/>
            </a:effectRef>
            <a:fontRef idx="minor">
              <a:schemeClr val="tx1"/>
            </a:fontRef>
          </p:style>
        </p:cxnSp>
        <p:pic>
          <p:nvPicPr>
            <p:cNvPr id="13" name="Afbeelding 12">
              <a:extLst>
                <a:ext uri="{FF2B5EF4-FFF2-40B4-BE49-F238E27FC236}">
                  <a16:creationId xmlns:a16="http://schemas.microsoft.com/office/drawing/2014/main" id="{6D502931-6143-4D03-97C3-37716C8D2F13}"/>
                </a:ext>
              </a:extLst>
            </p:cNvPr>
            <p:cNvPicPr>
              <a:picLocks noChangeAspect="1"/>
            </p:cNvPicPr>
            <p:nvPr/>
          </p:nvPicPr>
          <p:blipFill>
            <a:blip r:embed="rId4"/>
            <a:stretch>
              <a:fillRect/>
            </a:stretch>
          </p:blipFill>
          <p:spPr>
            <a:xfrm>
              <a:off x="7724332" y="1229421"/>
              <a:ext cx="1733550" cy="800100"/>
            </a:xfrm>
            <a:prstGeom prst="rect">
              <a:avLst/>
            </a:prstGeom>
          </p:spPr>
        </p:pic>
      </p:grpSp>
    </p:spTree>
    <p:extLst>
      <p:ext uri="{BB962C8B-B14F-4D97-AF65-F5344CB8AC3E}">
        <p14:creationId xmlns:p14="http://schemas.microsoft.com/office/powerpoint/2010/main" val="1977128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6332C06-CC76-4456-9E76-D51EF186EBF2}"/>
              </a:ext>
            </a:extLst>
          </p:cNvPr>
          <p:cNvSpPr>
            <a:spLocks noGrp="1"/>
          </p:cNvSpPr>
          <p:nvPr>
            <p:ph type="title"/>
          </p:nvPr>
        </p:nvSpPr>
        <p:spPr/>
        <p:txBody>
          <a:bodyPr/>
          <a:lstStyle/>
          <a:p>
            <a:r>
              <a:rPr lang="nl-BE" dirty="0"/>
              <a:t>Fiscale attesten	</a:t>
            </a:r>
          </a:p>
        </p:txBody>
      </p:sp>
      <p:sp>
        <p:nvSpPr>
          <p:cNvPr id="7" name="Tijdelijke aanduiding voor tekst 6">
            <a:extLst>
              <a:ext uri="{FF2B5EF4-FFF2-40B4-BE49-F238E27FC236}">
                <a16:creationId xmlns:a16="http://schemas.microsoft.com/office/drawing/2014/main" id="{D597DAE1-E2DC-4729-896C-63601FA12755}"/>
              </a:ext>
            </a:extLst>
          </p:cNvPr>
          <p:cNvSpPr>
            <a:spLocks noGrp="1"/>
          </p:cNvSpPr>
          <p:nvPr>
            <p:ph type="body" sz="quarter" idx="13"/>
          </p:nvPr>
        </p:nvSpPr>
        <p:spPr/>
        <p:txBody>
          <a:bodyPr/>
          <a:lstStyle/>
          <a:p>
            <a:r>
              <a:rPr lang="nl-BE" b="0" dirty="0"/>
              <a:t>Afdrukken &gt; Kinderopvang attesten</a:t>
            </a:r>
          </a:p>
        </p:txBody>
      </p:sp>
      <p:pic>
        <p:nvPicPr>
          <p:cNvPr id="9" name="Afbeelding 8">
            <a:extLst>
              <a:ext uri="{FF2B5EF4-FFF2-40B4-BE49-F238E27FC236}">
                <a16:creationId xmlns:a16="http://schemas.microsoft.com/office/drawing/2014/main" id="{010CEFE9-5AD6-4A6E-98DF-9DC9D3A0E27B}"/>
              </a:ext>
            </a:extLst>
          </p:cNvPr>
          <p:cNvPicPr>
            <a:picLocks noChangeAspect="1"/>
          </p:cNvPicPr>
          <p:nvPr/>
        </p:nvPicPr>
        <p:blipFill>
          <a:blip r:embed="rId3"/>
          <a:stretch>
            <a:fillRect/>
          </a:stretch>
        </p:blipFill>
        <p:spPr>
          <a:xfrm>
            <a:off x="941832" y="1950209"/>
            <a:ext cx="10411968" cy="4685386"/>
          </a:xfrm>
          <a:prstGeom prst="rect">
            <a:avLst/>
          </a:prstGeom>
        </p:spPr>
      </p:pic>
    </p:spTree>
    <p:extLst>
      <p:ext uri="{BB962C8B-B14F-4D97-AF65-F5344CB8AC3E}">
        <p14:creationId xmlns:p14="http://schemas.microsoft.com/office/powerpoint/2010/main" val="150056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6332C06-CC76-4456-9E76-D51EF186EBF2}"/>
              </a:ext>
            </a:extLst>
          </p:cNvPr>
          <p:cNvSpPr>
            <a:spLocks noGrp="1"/>
          </p:cNvSpPr>
          <p:nvPr>
            <p:ph type="title"/>
          </p:nvPr>
        </p:nvSpPr>
        <p:spPr/>
        <p:txBody>
          <a:bodyPr/>
          <a:lstStyle/>
          <a:p>
            <a:r>
              <a:rPr lang="nl-BE" dirty="0"/>
              <a:t>Fiscale attesten	</a:t>
            </a:r>
          </a:p>
        </p:txBody>
      </p:sp>
      <p:sp>
        <p:nvSpPr>
          <p:cNvPr id="7" name="Tijdelijke aanduiding voor tekst 6">
            <a:extLst>
              <a:ext uri="{FF2B5EF4-FFF2-40B4-BE49-F238E27FC236}">
                <a16:creationId xmlns:a16="http://schemas.microsoft.com/office/drawing/2014/main" id="{D597DAE1-E2DC-4729-896C-63601FA12755}"/>
              </a:ext>
            </a:extLst>
          </p:cNvPr>
          <p:cNvSpPr>
            <a:spLocks noGrp="1"/>
          </p:cNvSpPr>
          <p:nvPr>
            <p:ph type="body" sz="quarter" idx="13"/>
          </p:nvPr>
        </p:nvSpPr>
        <p:spPr/>
        <p:txBody>
          <a:bodyPr/>
          <a:lstStyle/>
          <a:p>
            <a:r>
              <a:rPr lang="nl-BE" b="0" dirty="0"/>
              <a:t>Afdrukken &gt; Kinderopvang attesten</a:t>
            </a:r>
          </a:p>
        </p:txBody>
      </p:sp>
      <p:pic>
        <p:nvPicPr>
          <p:cNvPr id="3" name="Afbeelding 2">
            <a:extLst>
              <a:ext uri="{FF2B5EF4-FFF2-40B4-BE49-F238E27FC236}">
                <a16:creationId xmlns:a16="http://schemas.microsoft.com/office/drawing/2014/main" id="{D671D3F0-D0E6-4917-B055-F3442DE1253F}"/>
              </a:ext>
            </a:extLst>
          </p:cNvPr>
          <p:cNvPicPr>
            <a:picLocks noChangeAspect="1"/>
          </p:cNvPicPr>
          <p:nvPr/>
        </p:nvPicPr>
        <p:blipFill>
          <a:blip r:embed="rId3"/>
          <a:stretch>
            <a:fillRect/>
          </a:stretch>
        </p:blipFill>
        <p:spPr>
          <a:xfrm>
            <a:off x="760108" y="1950209"/>
            <a:ext cx="10671784" cy="4791186"/>
          </a:xfrm>
          <a:prstGeom prst="rect">
            <a:avLst/>
          </a:prstGeom>
        </p:spPr>
      </p:pic>
    </p:spTree>
    <p:extLst>
      <p:ext uri="{BB962C8B-B14F-4D97-AF65-F5344CB8AC3E}">
        <p14:creationId xmlns:p14="http://schemas.microsoft.com/office/powerpoint/2010/main" val="2953743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6332C06-CC76-4456-9E76-D51EF186EBF2}"/>
              </a:ext>
            </a:extLst>
          </p:cNvPr>
          <p:cNvSpPr>
            <a:spLocks noGrp="1"/>
          </p:cNvSpPr>
          <p:nvPr>
            <p:ph type="title"/>
          </p:nvPr>
        </p:nvSpPr>
        <p:spPr/>
        <p:txBody>
          <a:bodyPr/>
          <a:lstStyle/>
          <a:p>
            <a:r>
              <a:rPr lang="nl-BE" dirty="0"/>
              <a:t>Fiscale attesten	</a:t>
            </a:r>
          </a:p>
        </p:txBody>
      </p:sp>
      <p:sp>
        <p:nvSpPr>
          <p:cNvPr id="7" name="Tijdelijke aanduiding voor tekst 6">
            <a:extLst>
              <a:ext uri="{FF2B5EF4-FFF2-40B4-BE49-F238E27FC236}">
                <a16:creationId xmlns:a16="http://schemas.microsoft.com/office/drawing/2014/main" id="{D597DAE1-E2DC-4729-896C-63601FA12755}"/>
              </a:ext>
            </a:extLst>
          </p:cNvPr>
          <p:cNvSpPr>
            <a:spLocks noGrp="1"/>
          </p:cNvSpPr>
          <p:nvPr>
            <p:ph type="body" sz="quarter" idx="13"/>
          </p:nvPr>
        </p:nvSpPr>
        <p:spPr/>
        <p:txBody>
          <a:bodyPr/>
          <a:lstStyle/>
          <a:p>
            <a:r>
              <a:rPr lang="nl-BE" b="0" dirty="0"/>
              <a:t>Afdrukken &gt; Kinderopvang attesten</a:t>
            </a:r>
          </a:p>
        </p:txBody>
      </p:sp>
      <p:pic>
        <p:nvPicPr>
          <p:cNvPr id="3" name="Afbeelding 2">
            <a:extLst>
              <a:ext uri="{FF2B5EF4-FFF2-40B4-BE49-F238E27FC236}">
                <a16:creationId xmlns:a16="http://schemas.microsoft.com/office/drawing/2014/main" id="{CE162634-242E-43CD-BC87-5D76636DDD29}"/>
              </a:ext>
            </a:extLst>
          </p:cNvPr>
          <p:cNvPicPr>
            <a:picLocks noChangeAspect="1"/>
          </p:cNvPicPr>
          <p:nvPr/>
        </p:nvPicPr>
        <p:blipFill>
          <a:blip r:embed="rId3"/>
          <a:stretch>
            <a:fillRect/>
          </a:stretch>
        </p:blipFill>
        <p:spPr>
          <a:xfrm>
            <a:off x="1053282" y="1842209"/>
            <a:ext cx="10409848" cy="4679010"/>
          </a:xfrm>
          <a:prstGeom prst="rect">
            <a:avLst/>
          </a:prstGeom>
        </p:spPr>
      </p:pic>
    </p:spTree>
    <p:extLst>
      <p:ext uri="{BB962C8B-B14F-4D97-AF65-F5344CB8AC3E}">
        <p14:creationId xmlns:p14="http://schemas.microsoft.com/office/powerpoint/2010/main" val="3955945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026DD6A-5C75-4A36-A7E8-DCE098881122}"/>
              </a:ext>
            </a:extLst>
          </p:cNvPr>
          <p:cNvPicPr>
            <a:picLocks noChangeAspect="1"/>
          </p:cNvPicPr>
          <p:nvPr/>
        </p:nvPicPr>
        <p:blipFill>
          <a:blip r:embed="rId3"/>
          <a:stretch>
            <a:fillRect/>
          </a:stretch>
        </p:blipFill>
        <p:spPr>
          <a:xfrm>
            <a:off x="716851" y="80962"/>
            <a:ext cx="5076825" cy="6696075"/>
          </a:xfrm>
          <a:prstGeom prst="rect">
            <a:avLst/>
          </a:prstGeom>
        </p:spPr>
      </p:pic>
      <p:pic>
        <p:nvPicPr>
          <p:cNvPr id="9" name="Afbeelding 8">
            <a:extLst>
              <a:ext uri="{FF2B5EF4-FFF2-40B4-BE49-F238E27FC236}">
                <a16:creationId xmlns:a16="http://schemas.microsoft.com/office/drawing/2014/main" id="{F1357C9B-6E1B-46AE-A742-1EFAADDB1760}"/>
              </a:ext>
            </a:extLst>
          </p:cNvPr>
          <p:cNvPicPr>
            <a:picLocks noChangeAspect="1"/>
          </p:cNvPicPr>
          <p:nvPr/>
        </p:nvPicPr>
        <p:blipFill>
          <a:blip r:embed="rId4"/>
          <a:stretch>
            <a:fillRect/>
          </a:stretch>
        </p:blipFill>
        <p:spPr>
          <a:xfrm>
            <a:off x="5655014" y="0"/>
            <a:ext cx="4856564" cy="6858000"/>
          </a:xfrm>
          <a:prstGeom prst="rect">
            <a:avLst/>
          </a:prstGeom>
        </p:spPr>
      </p:pic>
    </p:spTree>
    <p:extLst>
      <p:ext uri="{BB962C8B-B14F-4D97-AF65-F5344CB8AC3E}">
        <p14:creationId xmlns:p14="http://schemas.microsoft.com/office/powerpoint/2010/main" val="3854722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141CD43-98C3-4EF0-B512-F1F045071A28}"/>
              </a:ext>
            </a:extLst>
          </p:cNvPr>
          <p:cNvSpPr>
            <a:spLocks noGrp="1"/>
          </p:cNvSpPr>
          <p:nvPr>
            <p:ph type="title"/>
          </p:nvPr>
        </p:nvSpPr>
        <p:spPr/>
        <p:txBody>
          <a:bodyPr/>
          <a:lstStyle/>
          <a:p>
            <a:r>
              <a:rPr lang="en-US" dirty="0" err="1"/>
              <a:t>Ondersteuning</a:t>
            </a:r>
            <a:r>
              <a:rPr lang="en-US" dirty="0"/>
              <a:t> </a:t>
            </a:r>
            <a:r>
              <a:rPr lang="en-US" dirty="0" err="1"/>
              <a:t>bij</a:t>
            </a:r>
            <a:r>
              <a:rPr lang="en-US" dirty="0"/>
              <a:t> Informat</a:t>
            </a:r>
          </a:p>
        </p:txBody>
      </p:sp>
      <p:pic>
        <p:nvPicPr>
          <p:cNvPr id="5" name="Afbeelding 4" descr="Afbeelding met tekst, toiletbenodigdheden, visitekaartje&#10;&#10;Automatisch gegenereerde beschrijving">
            <a:extLst>
              <a:ext uri="{FF2B5EF4-FFF2-40B4-BE49-F238E27FC236}">
                <a16:creationId xmlns:a16="http://schemas.microsoft.com/office/drawing/2014/main" id="{20AEAFBB-FBE7-4369-9154-93E82E771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00" y="2104291"/>
            <a:ext cx="10253663" cy="3691317"/>
          </a:xfrm>
          <a:prstGeom prst="rect">
            <a:avLst/>
          </a:prstGeom>
          <a:noFill/>
        </p:spPr>
      </p:pic>
    </p:spTree>
    <p:extLst>
      <p:ext uri="{BB962C8B-B14F-4D97-AF65-F5344CB8AC3E}">
        <p14:creationId xmlns:p14="http://schemas.microsoft.com/office/powerpoint/2010/main" val="1302485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36A3F3E-5568-47F0-B8E6-2FAB0AC5F2B0}"/>
              </a:ext>
            </a:extLst>
          </p:cNvPr>
          <p:cNvSpPr>
            <a:spLocks noGrp="1"/>
          </p:cNvSpPr>
          <p:nvPr>
            <p:ph type="pic" sz="quarter" idx="12"/>
          </p:nvPr>
        </p:nvSpPr>
        <p:spPr/>
      </p:sp>
      <p:sp>
        <p:nvSpPr>
          <p:cNvPr id="16" name="Picture Placeholder 15">
            <a:extLst>
              <a:ext uri="{FF2B5EF4-FFF2-40B4-BE49-F238E27FC236}">
                <a16:creationId xmlns:a16="http://schemas.microsoft.com/office/drawing/2014/main" id="{02EAE4C5-63FA-48E6-B6B4-89AE5754AC39}"/>
              </a:ext>
            </a:extLst>
          </p:cNvPr>
          <p:cNvSpPr>
            <a:spLocks noGrp="1"/>
          </p:cNvSpPr>
          <p:nvPr>
            <p:ph type="pic" sz="quarter" idx="13"/>
          </p:nvPr>
        </p:nvSpPr>
        <p:spPr/>
      </p:sp>
      <p:sp>
        <p:nvSpPr>
          <p:cNvPr id="2" name="Rechthoek 1">
            <a:extLst>
              <a:ext uri="{FF2B5EF4-FFF2-40B4-BE49-F238E27FC236}">
                <a16:creationId xmlns:a16="http://schemas.microsoft.com/office/drawing/2014/main" id="{4CDD5661-9C1B-489B-8F6C-1AA79D10F2C0}"/>
              </a:ext>
            </a:extLst>
          </p:cNvPr>
          <p:cNvSpPr/>
          <p:nvPr/>
        </p:nvSpPr>
        <p:spPr>
          <a:xfrm>
            <a:off x="804672" y="4949952"/>
            <a:ext cx="975360" cy="463296"/>
          </a:xfrm>
          <a:prstGeom prst="rect">
            <a:avLst/>
          </a:prstGeom>
          <a:solidFill>
            <a:srgbClr val="148ACB"/>
          </a:solidFill>
          <a:ln>
            <a:solidFill>
              <a:srgbClr val="148AC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
        <p:nvSpPr>
          <p:cNvPr id="4" name="Text Placeholder 3">
            <a:extLst>
              <a:ext uri="{FF2B5EF4-FFF2-40B4-BE49-F238E27FC236}">
                <a16:creationId xmlns:a16="http://schemas.microsoft.com/office/drawing/2014/main" id="{D615B7A6-AE98-4EE1-8B49-48C398FD9075}"/>
              </a:ext>
            </a:extLst>
          </p:cNvPr>
          <p:cNvSpPr>
            <a:spLocks noGrp="1"/>
          </p:cNvSpPr>
          <p:nvPr>
            <p:ph type="body" sz="quarter" idx="10"/>
          </p:nvPr>
        </p:nvSpPr>
        <p:spPr>
          <a:xfrm>
            <a:off x="1052148" y="5206422"/>
            <a:ext cx="5404104" cy="870234"/>
          </a:xfrm>
        </p:spPr>
        <p:txBody>
          <a:bodyPr/>
          <a:lstStyle/>
          <a:p>
            <a:r>
              <a:rPr lang="en-US" sz="3000" dirty="0" err="1"/>
              <a:t>Bedankt</a:t>
            </a:r>
            <a:r>
              <a:rPr lang="en-US" sz="3000" dirty="0"/>
              <a:t> </a:t>
            </a:r>
            <a:r>
              <a:rPr lang="en-US" sz="3000" dirty="0" err="1"/>
              <a:t>voor</a:t>
            </a:r>
            <a:r>
              <a:rPr lang="en-US" sz="3000" dirty="0"/>
              <a:t> </a:t>
            </a:r>
            <a:r>
              <a:rPr lang="en-US" sz="3000" dirty="0" err="1"/>
              <a:t>jouw</a:t>
            </a:r>
            <a:r>
              <a:rPr lang="en-US" sz="3000" dirty="0"/>
              <a:t> </a:t>
            </a:r>
            <a:r>
              <a:rPr lang="en-US" sz="3000" dirty="0" err="1"/>
              <a:t>deelname</a:t>
            </a:r>
            <a:r>
              <a:rPr lang="en-US" sz="3000" dirty="0"/>
              <a:t>!</a:t>
            </a:r>
          </a:p>
        </p:txBody>
      </p:sp>
    </p:spTree>
    <p:extLst>
      <p:ext uri="{BB962C8B-B14F-4D97-AF65-F5344CB8AC3E}">
        <p14:creationId xmlns:p14="http://schemas.microsoft.com/office/powerpoint/2010/main" val="504639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ABAE48-089C-4B69-A1D6-9E6DF3426CA2}"/>
              </a:ext>
            </a:extLst>
          </p:cNvPr>
          <p:cNvSpPr>
            <a:spLocks noGrp="1"/>
          </p:cNvSpPr>
          <p:nvPr>
            <p:ph type="title"/>
          </p:nvPr>
        </p:nvSpPr>
        <p:spPr/>
        <p:txBody>
          <a:bodyPr/>
          <a:lstStyle/>
          <a:p>
            <a:r>
              <a:rPr lang="nl-BE" dirty="0"/>
              <a:t>Startscherm</a:t>
            </a:r>
          </a:p>
        </p:txBody>
      </p:sp>
      <p:pic>
        <p:nvPicPr>
          <p:cNvPr id="5" name="Afbeelding 4">
            <a:extLst>
              <a:ext uri="{FF2B5EF4-FFF2-40B4-BE49-F238E27FC236}">
                <a16:creationId xmlns:a16="http://schemas.microsoft.com/office/drawing/2014/main" id="{354C7803-2532-4E26-8241-80AEC0098D26}"/>
              </a:ext>
            </a:extLst>
          </p:cNvPr>
          <p:cNvPicPr>
            <a:picLocks noChangeAspect="1"/>
          </p:cNvPicPr>
          <p:nvPr/>
        </p:nvPicPr>
        <p:blipFill>
          <a:blip r:embed="rId3"/>
          <a:stretch>
            <a:fillRect/>
          </a:stretch>
        </p:blipFill>
        <p:spPr>
          <a:xfrm>
            <a:off x="1194816" y="1458448"/>
            <a:ext cx="9278112" cy="4750200"/>
          </a:xfrm>
          <a:prstGeom prst="rect">
            <a:avLst/>
          </a:prstGeom>
        </p:spPr>
      </p:pic>
    </p:spTree>
    <p:extLst>
      <p:ext uri="{BB962C8B-B14F-4D97-AF65-F5344CB8AC3E}">
        <p14:creationId xmlns:p14="http://schemas.microsoft.com/office/powerpoint/2010/main" val="1748037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Instellen basisgegevens</a:t>
            </a:r>
          </a:p>
        </p:txBody>
      </p:sp>
      <p:pic>
        <p:nvPicPr>
          <p:cNvPr id="5" name="Tijdelijke aanduiding voor inhoud 4">
            <a:extLst>
              <a:ext uri="{FF2B5EF4-FFF2-40B4-BE49-F238E27FC236}">
                <a16:creationId xmlns:a16="http://schemas.microsoft.com/office/drawing/2014/main" id="{B56CAF4C-09EE-4B0C-A02B-2994BB6E0D97}"/>
              </a:ext>
            </a:extLst>
          </p:cNvPr>
          <p:cNvPicPr>
            <a:picLocks noGrp="1" noChangeAspect="1"/>
          </p:cNvPicPr>
          <p:nvPr>
            <p:ph sz="quarter" idx="4294967295"/>
          </p:nvPr>
        </p:nvPicPr>
        <p:blipFill rotWithShape="1">
          <a:blip r:embed="rId3"/>
          <a:srcRect t="3007" b="8157"/>
          <a:stretch/>
        </p:blipFill>
        <p:spPr>
          <a:xfrm>
            <a:off x="1146048" y="1560672"/>
            <a:ext cx="9379521" cy="4686363"/>
          </a:xfrm>
        </p:spPr>
      </p:pic>
      <p:sp>
        <p:nvSpPr>
          <p:cNvPr id="6" name="Rechthoek 5">
            <a:extLst>
              <a:ext uri="{FF2B5EF4-FFF2-40B4-BE49-F238E27FC236}">
                <a16:creationId xmlns:a16="http://schemas.microsoft.com/office/drawing/2014/main" id="{55C0CC48-4F02-4D30-80A1-FE25CE5F9D74}"/>
              </a:ext>
            </a:extLst>
          </p:cNvPr>
          <p:cNvSpPr/>
          <p:nvPr/>
        </p:nvSpPr>
        <p:spPr>
          <a:xfrm>
            <a:off x="9131807" y="1587267"/>
            <a:ext cx="1393761" cy="838941"/>
          </a:xfrm>
          <a:prstGeom prst="rect">
            <a:avLst/>
          </a:prstGeom>
          <a:noFill/>
          <a:ln w="28575">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9169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E3B5-8C6A-4FC7-8118-D7B8BDDF470B}"/>
              </a:ext>
            </a:extLst>
          </p:cNvPr>
          <p:cNvSpPr>
            <a:spLocks noGrp="1"/>
          </p:cNvSpPr>
          <p:nvPr>
            <p:ph type="title"/>
          </p:nvPr>
        </p:nvSpPr>
        <p:spPr>
          <a:xfrm>
            <a:off x="831850" y="1807042"/>
            <a:ext cx="6408000" cy="694690"/>
          </a:xfrm>
        </p:spPr>
        <p:txBody>
          <a:bodyPr/>
          <a:lstStyle/>
          <a:p>
            <a:pPr algn="ctr"/>
            <a:r>
              <a:rPr lang="en-US" dirty="0" err="1"/>
              <a:t>Opmaken</a:t>
            </a:r>
            <a:r>
              <a:rPr lang="en-US" dirty="0"/>
              <a:t> </a:t>
            </a:r>
            <a:r>
              <a:rPr lang="en-US" dirty="0" err="1"/>
              <a:t>rekeninggroep</a:t>
            </a:r>
            <a:endParaRPr lang="en-US" dirty="0"/>
          </a:p>
        </p:txBody>
      </p:sp>
      <p:sp>
        <p:nvSpPr>
          <p:cNvPr id="4" name="Picture Placeholder 3">
            <a:extLst>
              <a:ext uri="{FF2B5EF4-FFF2-40B4-BE49-F238E27FC236}">
                <a16:creationId xmlns:a16="http://schemas.microsoft.com/office/drawing/2014/main" id="{1B41956E-490E-40C7-AD64-9A8121CBDB57}"/>
              </a:ext>
            </a:extLst>
          </p:cNvPr>
          <p:cNvSpPr>
            <a:spLocks noGrp="1"/>
          </p:cNvSpPr>
          <p:nvPr>
            <p:ph type="pic" sz="quarter" idx="14"/>
          </p:nvPr>
        </p:nvSpPr>
        <p:spPr/>
      </p:sp>
      <p:sp>
        <p:nvSpPr>
          <p:cNvPr id="5" name="Picture Placeholder 4">
            <a:extLst>
              <a:ext uri="{FF2B5EF4-FFF2-40B4-BE49-F238E27FC236}">
                <a16:creationId xmlns:a16="http://schemas.microsoft.com/office/drawing/2014/main" id="{B0845851-56CE-4558-8831-A4195DAA604E}"/>
              </a:ext>
            </a:extLst>
          </p:cNvPr>
          <p:cNvSpPr>
            <a:spLocks noGrp="1"/>
          </p:cNvSpPr>
          <p:nvPr>
            <p:ph type="pic" sz="quarter" idx="15"/>
          </p:nvPr>
        </p:nvSpPr>
        <p:spPr/>
      </p:sp>
      <p:sp>
        <p:nvSpPr>
          <p:cNvPr id="8" name="Tijdelijke aanduiding voor tekst 7">
            <a:extLst>
              <a:ext uri="{FF2B5EF4-FFF2-40B4-BE49-F238E27FC236}">
                <a16:creationId xmlns:a16="http://schemas.microsoft.com/office/drawing/2014/main" id="{5FCA6E47-2B04-4447-AC1D-F478DCA42279}"/>
              </a:ext>
            </a:extLst>
          </p:cNvPr>
          <p:cNvSpPr>
            <a:spLocks noGrp="1"/>
          </p:cNvSpPr>
          <p:nvPr>
            <p:ph type="body" sz="quarter" idx="13"/>
          </p:nvPr>
        </p:nvSpPr>
        <p:spPr>
          <a:xfrm>
            <a:off x="831850" y="2571749"/>
            <a:ext cx="6408000" cy="680333"/>
          </a:xfrm>
        </p:spPr>
        <p:txBody>
          <a:bodyPr/>
          <a:lstStyle/>
          <a:p>
            <a:endParaRPr lang="nl-BE" dirty="0"/>
          </a:p>
        </p:txBody>
      </p:sp>
    </p:spTree>
    <p:extLst>
      <p:ext uri="{BB962C8B-B14F-4D97-AF65-F5344CB8AC3E}">
        <p14:creationId xmlns:p14="http://schemas.microsoft.com/office/powerpoint/2010/main" val="320497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Opmaken rekeninggroep</a:t>
            </a:r>
          </a:p>
        </p:txBody>
      </p:sp>
      <p:sp>
        <p:nvSpPr>
          <p:cNvPr id="3" name="Tijdelijke aanduiding voor tekst 2"/>
          <p:cNvSpPr>
            <a:spLocks noGrp="1"/>
          </p:cNvSpPr>
          <p:nvPr>
            <p:ph type="body" sz="quarter" idx="13"/>
          </p:nvPr>
        </p:nvSpPr>
        <p:spPr>
          <a:xfrm>
            <a:off x="838200" y="1338209"/>
            <a:ext cx="10515600" cy="504000"/>
          </a:xfrm>
        </p:spPr>
        <p:txBody>
          <a:bodyPr/>
          <a:lstStyle/>
          <a:p>
            <a:r>
              <a:rPr lang="nl-BE" b="0" dirty="0"/>
              <a:t>Rekening &gt; Rekeninggroep</a:t>
            </a:r>
          </a:p>
          <a:p>
            <a:endParaRPr lang="nl-BE" dirty="0"/>
          </a:p>
        </p:txBody>
      </p:sp>
      <p:pic>
        <p:nvPicPr>
          <p:cNvPr id="5" name="Afbeelding 4">
            <a:extLst>
              <a:ext uri="{FF2B5EF4-FFF2-40B4-BE49-F238E27FC236}">
                <a16:creationId xmlns:a16="http://schemas.microsoft.com/office/drawing/2014/main" id="{274694E1-FEC6-43BD-BAB1-C92B36689EAD}"/>
              </a:ext>
            </a:extLst>
          </p:cNvPr>
          <p:cNvPicPr>
            <a:picLocks noChangeAspect="1"/>
          </p:cNvPicPr>
          <p:nvPr/>
        </p:nvPicPr>
        <p:blipFill rotWithShape="1">
          <a:blip r:embed="rId3"/>
          <a:srcRect t="2667" b="8538"/>
          <a:stretch/>
        </p:blipFill>
        <p:spPr>
          <a:xfrm>
            <a:off x="1005492" y="1950209"/>
            <a:ext cx="9382092" cy="4686107"/>
          </a:xfrm>
          <a:prstGeom prst="rect">
            <a:avLst/>
          </a:prstGeom>
        </p:spPr>
      </p:pic>
    </p:spTree>
    <p:extLst>
      <p:ext uri="{BB962C8B-B14F-4D97-AF65-F5344CB8AC3E}">
        <p14:creationId xmlns:p14="http://schemas.microsoft.com/office/powerpoint/2010/main" val="357827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E3B5-8C6A-4FC7-8118-D7B8BDDF470B}"/>
              </a:ext>
            </a:extLst>
          </p:cNvPr>
          <p:cNvSpPr>
            <a:spLocks noGrp="1"/>
          </p:cNvSpPr>
          <p:nvPr>
            <p:ph type="title"/>
          </p:nvPr>
        </p:nvSpPr>
        <p:spPr>
          <a:xfrm>
            <a:off x="831850" y="1795780"/>
            <a:ext cx="6408000" cy="694690"/>
          </a:xfrm>
        </p:spPr>
        <p:txBody>
          <a:bodyPr/>
          <a:lstStyle/>
          <a:p>
            <a:pPr algn="ctr"/>
            <a:r>
              <a:rPr lang="nl-BE" dirty="0"/>
              <a:t>Aanrekenen</a:t>
            </a:r>
            <a:endParaRPr lang="en-US" dirty="0"/>
          </a:p>
        </p:txBody>
      </p:sp>
      <p:sp>
        <p:nvSpPr>
          <p:cNvPr id="3" name="Text Placeholder 2">
            <a:extLst>
              <a:ext uri="{FF2B5EF4-FFF2-40B4-BE49-F238E27FC236}">
                <a16:creationId xmlns:a16="http://schemas.microsoft.com/office/drawing/2014/main" id="{7114EE00-2A2E-458A-BE58-8B3A99F725FF}"/>
              </a:ext>
            </a:extLst>
          </p:cNvPr>
          <p:cNvSpPr>
            <a:spLocks noGrp="1"/>
          </p:cNvSpPr>
          <p:nvPr>
            <p:ph type="body" sz="quarter" idx="13"/>
          </p:nvPr>
        </p:nvSpPr>
        <p:spPr>
          <a:xfrm>
            <a:off x="831850" y="2571749"/>
            <a:ext cx="6408000" cy="680333"/>
          </a:xfrm>
        </p:spPr>
        <p:txBody>
          <a:bodyPr/>
          <a:lstStyle/>
          <a:p>
            <a:endParaRPr lang="en-US" dirty="0"/>
          </a:p>
        </p:txBody>
      </p:sp>
      <p:sp>
        <p:nvSpPr>
          <p:cNvPr id="7" name="Picture Placeholder 6">
            <a:extLst>
              <a:ext uri="{FF2B5EF4-FFF2-40B4-BE49-F238E27FC236}">
                <a16:creationId xmlns:a16="http://schemas.microsoft.com/office/drawing/2014/main" id="{4FBF7B00-8131-4374-83A2-899F343A7AB8}"/>
              </a:ext>
            </a:extLst>
          </p:cNvPr>
          <p:cNvSpPr>
            <a:spLocks noGrp="1"/>
          </p:cNvSpPr>
          <p:nvPr>
            <p:ph type="pic" sz="quarter" idx="14"/>
          </p:nvPr>
        </p:nvSpPr>
        <p:spPr/>
      </p:sp>
      <p:sp>
        <p:nvSpPr>
          <p:cNvPr id="8" name="Picture Placeholder 7">
            <a:extLst>
              <a:ext uri="{FF2B5EF4-FFF2-40B4-BE49-F238E27FC236}">
                <a16:creationId xmlns:a16="http://schemas.microsoft.com/office/drawing/2014/main" id="{1B816179-DAFD-408F-9D59-4B0EE9EC690A}"/>
              </a:ext>
            </a:extLst>
          </p:cNvPr>
          <p:cNvSpPr>
            <a:spLocks noGrp="1"/>
          </p:cNvSpPr>
          <p:nvPr>
            <p:ph type="pic" sz="quarter" idx="15"/>
          </p:nvPr>
        </p:nvSpPr>
        <p:spPr/>
      </p:sp>
    </p:spTree>
    <p:extLst>
      <p:ext uri="{BB962C8B-B14F-4D97-AF65-F5344CB8AC3E}">
        <p14:creationId xmlns:p14="http://schemas.microsoft.com/office/powerpoint/2010/main" val="2746240963"/>
      </p:ext>
    </p:extLst>
  </p:cSld>
  <p:clrMapOvr>
    <a:masterClrMapping/>
  </p:clrMapOvr>
</p:sld>
</file>

<file path=ppt/theme/theme1.xml><?xml version="1.0" encoding="utf-8"?>
<a:theme xmlns:a="http://schemas.openxmlformats.org/drawingml/2006/main" name="Office Theme">
  <a:themeElements>
    <a:clrScheme name="Plantyn Academy">
      <a:dk1>
        <a:srgbClr val="757A82"/>
      </a:dk1>
      <a:lt1>
        <a:sysClr val="window" lastClr="FFFFFF"/>
      </a:lt1>
      <a:dk2>
        <a:srgbClr val="000000"/>
      </a:dk2>
      <a:lt2>
        <a:srgbClr val="E7E6E6"/>
      </a:lt2>
      <a:accent1>
        <a:srgbClr val="F7B200"/>
      </a:accent1>
      <a:accent2>
        <a:srgbClr val="E7128B"/>
      </a:accent2>
      <a:accent3>
        <a:srgbClr val="148ACB"/>
      </a:accent3>
      <a:accent4>
        <a:srgbClr val="00AA9D"/>
      </a:accent4>
      <a:accent5>
        <a:srgbClr val="757A82"/>
      </a:accent5>
      <a:accent6>
        <a:srgbClr val="000000"/>
      </a:accent6>
      <a:hlink>
        <a:srgbClr val="00AA9E"/>
      </a:hlink>
      <a:folHlink>
        <a:srgbClr val="757A82"/>
      </a:folHlink>
    </a:clrScheme>
    <a:fontScheme name="Plantyn Academy">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ctr">
          <a:defRPr sz="15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500" dirty="0" err="1" smtClean="0"/>
        </a:defPPr>
      </a:lstStyle>
    </a:txDef>
  </a:objectDefaults>
  <a:extraClrSchemeLst/>
  <a:extLst>
    <a:ext uri="{05A4C25C-085E-4340-85A3-A5531E510DB2}">
      <thm15:themeFamily xmlns:thm15="http://schemas.microsoft.com/office/thememl/2012/main" name="Plantyn_academy_presentation.potx" id="{8E66CC4C-D250-4901-90EC-BB225EA1F3AB}" vid="{B0083663-16AB-4CE1-81FD-0706A47A82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7F24E48D63EC746AABB6B02FC1E57A5" ma:contentTypeVersion="10" ma:contentTypeDescription="Een nieuw document maken." ma:contentTypeScope="" ma:versionID="8cb15067be926a9c10bd1800027288db">
  <xsd:schema xmlns:xsd="http://www.w3.org/2001/XMLSchema" xmlns:xs="http://www.w3.org/2001/XMLSchema" xmlns:p="http://schemas.microsoft.com/office/2006/metadata/properties" xmlns:ns2="5b87f461-0cce-4107-b96f-c1544974f1c6" xmlns:ns3="1d80489e-b23b-4ddb-be46-6e9f45723a1c" targetNamespace="http://schemas.microsoft.com/office/2006/metadata/properties" ma:root="true" ma:fieldsID="931fd35f6d70cd68ad54f1c13b6779ce" ns2:_="" ns3:_="">
    <xsd:import namespace="5b87f461-0cce-4107-b96f-c1544974f1c6"/>
    <xsd:import namespace="1d80489e-b23b-4ddb-be46-6e9f45723a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87f461-0cce-4107-b96f-c1544974f1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80489e-b23b-4ddb-be46-6e9f45723a1c"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C43925-D5B1-4851-9F1E-C53D90145118}">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1d80489e-b23b-4ddb-be46-6e9f45723a1c"/>
    <ds:schemaRef ds:uri="http://purl.org/dc/terms/"/>
    <ds:schemaRef ds:uri="5b87f461-0cce-4107-b96f-c1544974f1c6"/>
    <ds:schemaRef ds:uri="http://www.w3.org/XML/1998/namespace"/>
  </ds:schemaRefs>
</ds:datastoreItem>
</file>

<file path=customXml/itemProps2.xml><?xml version="1.0" encoding="utf-8"?>
<ds:datastoreItem xmlns:ds="http://schemas.openxmlformats.org/officeDocument/2006/customXml" ds:itemID="{ED5ABBF6-C6D0-40B8-9EA9-6FAF9263E58D}">
  <ds:schemaRefs>
    <ds:schemaRef ds:uri="1d80489e-b23b-4ddb-be46-6e9f45723a1c"/>
    <ds:schemaRef ds:uri="5b87f461-0cce-4107-b96f-c1544974f1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18FB24-F780-4490-8004-F390B5CD06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Plantyn_academy_presentation</Template>
  <TotalTime>4297</TotalTime>
  <Words>595</Words>
  <Application>Microsoft Office PowerPoint</Application>
  <PresentationFormat>Breedbeeld</PresentationFormat>
  <Paragraphs>161</Paragraphs>
  <Slides>45</Slides>
  <Notes>45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45</vt:i4>
      </vt:variant>
    </vt:vector>
  </HeadingPairs>
  <TitlesOfParts>
    <vt:vector size="52" baseType="lpstr">
      <vt:lpstr>Arial</vt:lpstr>
      <vt:lpstr>Calibri</vt:lpstr>
      <vt:lpstr>Calibri Light</vt:lpstr>
      <vt:lpstr>Times New Roman</vt:lpstr>
      <vt:lpstr>Trebuchet MS</vt:lpstr>
      <vt:lpstr>Wingdings</vt:lpstr>
      <vt:lpstr>Office Theme</vt:lpstr>
      <vt:lpstr>iRekeningen 2.0</vt:lpstr>
      <vt:lpstr>Agendapunten</vt:lpstr>
      <vt:lpstr>Inleiding</vt:lpstr>
      <vt:lpstr>Inleiding</vt:lpstr>
      <vt:lpstr>Startscherm</vt:lpstr>
      <vt:lpstr>Instellen basisgegevens</vt:lpstr>
      <vt:lpstr>Opmaken rekeninggroep</vt:lpstr>
      <vt:lpstr>Opmaken rekeninggroep</vt:lpstr>
      <vt:lpstr>Aanrekenen</vt:lpstr>
      <vt:lpstr>Aanrekenen</vt:lpstr>
      <vt:lpstr>Aanrekenen </vt:lpstr>
      <vt:lpstr>Aanpassen splitsing rekening</vt:lpstr>
      <vt:lpstr>Aanrekenen</vt:lpstr>
      <vt:lpstr>Aanrekenen via artikeltabel</vt:lpstr>
      <vt:lpstr>Crediteren</vt:lpstr>
      <vt:lpstr>Volledige rekening crediteren</vt:lpstr>
      <vt:lpstr>Volledige rekening crediteren</vt:lpstr>
      <vt:lpstr>Een/enkele item(s) crediteren </vt:lpstr>
      <vt:lpstr>Afdrukken en doorboeken</vt:lpstr>
      <vt:lpstr>Afdrukken of mailen</vt:lpstr>
      <vt:lpstr>Doorboeken</vt:lpstr>
      <vt:lpstr>Afpunten</vt:lpstr>
      <vt:lpstr>Manueel afpunten</vt:lpstr>
      <vt:lpstr>Manueel afpunten</vt:lpstr>
      <vt:lpstr>Manueel afpunten</vt:lpstr>
      <vt:lpstr>Manueel afpunten</vt:lpstr>
      <vt:lpstr>Manueel afpunten</vt:lpstr>
      <vt:lpstr>Manueel afpunten</vt:lpstr>
      <vt:lpstr>Inlezen codaberichten</vt:lpstr>
      <vt:lpstr>Inlezen codaberichten</vt:lpstr>
      <vt:lpstr>Inlezen codaberichten</vt:lpstr>
      <vt:lpstr>Inlezen codaberichten</vt:lpstr>
      <vt:lpstr>Inlezen codaberichten</vt:lpstr>
      <vt:lpstr>Inlezen codaberichten</vt:lpstr>
      <vt:lpstr>Domiciliebestand inladen</vt:lpstr>
      <vt:lpstr>Domiciliebestand inladen</vt:lpstr>
      <vt:lpstr>Domiciliebestand inlezen</vt:lpstr>
      <vt:lpstr>PowerPoint-presentatie</vt:lpstr>
      <vt:lpstr>Fiscale attesten</vt:lpstr>
      <vt:lpstr>Fiscale attesten </vt:lpstr>
      <vt:lpstr>Fiscale attesten </vt:lpstr>
      <vt:lpstr>Fiscale attesten </vt:lpstr>
      <vt:lpstr>PowerPoint-presentatie</vt:lpstr>
      <vt:lpstr>Ondersteuning bij Informat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Plantyn Academy presentation</dc:title>
  <dc:creator>dani</dc:creator>
  <cp:lastModifiedBy>Stefanie van Zonhoven</cp:lastModifiedBy>
  <cp:revision>105</cp:revision>
  <cp:lastPrinted>2022-02-21T08:10:44Z</cp:lastPrinted>
  <dcterms:created xsi:type="dcterms:W3CDTF">2021-12-10T14:20:55Z</dcterms:created>
  <dcterms:modified xsi:type="dcterms:W3CDTF">2022-02-21T08:51:46Z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0x01010027F24E48D63EC746AABB6B02FC1E57A5</vt:lpwstr>
  </property>
</Properties>
</file>